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7" r:id="rId2"/>
    <p:sldId id="258" r:id="rId3"/>
    <p:sldId id="260" r:id="rId4"/>
    <p:sldId id="261" r:id="rId5"/>
    <p:sldId id="340" r:id="rId6"/>
    <p:sldId id="343" r:id="rId7"/>
    <p:sldId id="342" r:id="rId8"/>
    <p:sldId id="262" r:id="rId9"/>
    <p:sldId id="259" r:id="rId10"/>
    <p:sldId id="263" r:id="rId11"/>
    <p:sldId id="265" r:id="rId12"/>
    <p:sldId id="268" r:id="rId13"/>
    <p:sldId id="276" r:id="rId14"/>
    <p:sldId id="266" r:id="rId15"/>
    <p:sldId id="269" r:id="rId16"/>
    <p:sldId id="270" r:id="rId17"/>
    <p:sldId id="271" r:id="rId18"/>
    <p:sldId id="272" r:id="rId19"/>
    <p:sldId id="267" r:id="rId20"/>
    <p:sldId id="273" r:id="rId21"/>
    <p:sldId id="274" r:id="rId22"/>
    <p:sldId id="275" r:id="rId23"/>
    <p:sldId id="338" r:id="rId24"/>
    <p:sldId id="339" r:id="rId25"/>
    <p:sldId id="337" r:id="rId26"/>
    <p:sldId id="344" r:id="rId27"/>
    <p:sldId id="345" r:id="rId28"/>
    <p:sldId id="277" r:id="rId29"/>
    <p:sldId id="26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D6"/>
    <a:srgbClr val="173191"/>
    <a:srgbClr val="F33E33"/>
    <a:srgbClr val="BF1E2D"/>
    <a:srgbClr val="B31A2F"/>
    <a:srgbClr val="B32F1A"/>
    <a:srgbClr val="8D1F1F"/>
    <a:srgbClr val="7A1010"/>
    <a:srgbClr val="A42828"/>
    <a:srgbClr val="E10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p:cViewPr varScale="1">
        <p:scale>
          <a:sx n="39" d="100"/>
          <a:sy n="39" d="100"/>
        </p:scale>
        <p:origin x="-217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7D7147-6353-44ED-BCDC-208608CA186D}" type="datetimeFigureOut">
              <a:rPr lang="en-US" smtClean="0"/>
              <a:t>12/9/2020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E6BA95-2D7A-480D-B66E-029C06A57DC6}" type="slidenum">
              <a:rPr lang="en-US" smtClean="0"/>
              <a:t>‹#›</a:t>
            </a:fld>
            <a:endParaRPr lang="en-US"/>
          </a:p>
        </p:txBody>
      </p:sp>
    </p:spTree>
    <p:extLst>
      <p:ext uri="{BB962C8B-B14F-4D97-AF65-F5344CB8AC3E}">
        <p14:creationId xmlns:p14="http://schemas.microsoft.com/office/powerpoint/2010/main" val="601135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25D612-590E-4B4E-A860-1171F0CEED78}" type="datetimeFigureOut">
              <a:rPr lang="en-US" smtClean="0"/>
              <a:t>12/9/2020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99E325-6858-47F5-9452-54673E992D83}" type="slidenum">
              <a:rPr lang="en-US" smtClean="0"/>
              <a:t>‹#›</a:t>
            </a:fld>
            <a:endParaRPr lang="en-US"/>
          </a:p>
        </p:txBody>
      </p:sp>
    </p:spTree>
    <p:extLst>
      <p:ext uri="{BB962C8B-B14F-4D97-AF65-F5344CB8AC3E}">
        <p14:creationId xmlns:p14="http://schemas.microsoft.com/office/powerpoint/2010/main" val="372272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 from Titlehunter.com)</a:t>
            </a:r>
          </a:p>
        </p:txBody>
      </p:sp>
      <p:sp>
        <p:nvSpPr>
          <p:cNvPr id="4" name="Slide Number Placeholder 3"/>
          <p:cNvSpPr>
            <a:spLocks noGrp="1"/>
          </p:cNvSpPr>
          <p:nvPr>
            <p:ph type="sldNum" sz="quarter" idx="5"/>
          </p:nvPr>
        </p:nvSpPr>
        <p:spPr/>
        <p:txBody>
          <a:bodyPr/>
          <a:lstStyle/>
          <a:p>
            <a:fld id="{C399E325-6858-47F5-9452-54673E992D83}" type="slidenum">
              <a:rPr lang="en-US" smtClean="0"/>
              <a:t>1</a:t>
            </a:fld>
            <a:endParaRPr lang="en-US"/>
          </a:p>
        </p:txBody>
      </p:sp>
    </p:spTree>
    <p:extLst>
      <p:ext uri="{BB962C8B-B14F-4D97-AF65-F5344CB8AC3E}">
        <p14:creationId xmlns:p14="http://schemas.microsoft.com/office/powerpoint/2010/main" val="129098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555555"/>
                </a:solidFill>
                <a:effectLst/>
                <a:latin typeface="Arial" panose="020B0604020202020204" pitchFamily="34" charset="0"/>
                <a:ea typeface="Times New Roman" panose="02020603050405020304" pitchFamily="18" charset="0"/>
              </a:rPr>
              <a:t>Bork v. Tran Huong Quynh, </a:t>
            </a:r>
            <a:r>
              <a:rPr lang="en-US" sz="1800" dirty="0">
                <a:solidFill>
                  <a:srgbClr val="000000"/>
                </a:solidFill>
                <a:effectLst/>
                <a:latin typeface="Georgia" panose="02040502050405020303" pitchFamily="18" charset="0"/>
                <a:ea typeface="Times New Roman" panose="02020603050405020304" pitchFamily="18" charset="0"/>
                <a:cs typeface="Georgia" panose="02040502050405020303" pitchFamily="18" charset="0"/>
              </a:rPr>
              <a:t>2020 WL 4474485 </a:t>
            </a:r>
            <a:r>
              <a:rPr lang="en-US" dirty="0"/>
              <a:t>(M.D. Fla. Aug. 4, 2020)</a:t>
            </a:r>
          </a:p>
        </p:txBody>
      </p:sp>
      <p:sp>
        <p:nvSpPr>
          <p:cNvPr id="4" name="Slide Number Placeholder 3"/>
          <p:cNvSpPr>
            <a:spLocks noGrp="1"/>
          </p:cNvSpPr>
          <p:nvPr>
            <p:ph type="sldNum" sz="quarter" idx="5"/>
          </p:nvPr>
        </p:nvSpPr>
        <p:spPr/>
        <p:txBody>
          <a:bodyPr/>
          <a:lstStyle/>
          <a:p>
            <a:fld id="{C399E325-6858-47F5-9452-54673E992D83}" type="slidenum">
              <a:rPr lang="en-US" smtClean="0"/>
              <a:t>5</a:t>
            </a:fld>
            <a:endParaRPr lang="en-US"/>
          </a:p>
        </p:txBody>
      </p:sp>
    </p:spTree>
    <p:extLst>
      <p:ext uri="{BB962C8B-B14F-4D97-AF65-F5344CB8AC3E}">
        <p14:creationId xmlns:p14="http://schemas.microsoft.com/office/powerpoint/2010/main" val="104940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http://www.samkerson.com/murals/undergroundmural.html, </a:t>
            </a:r>
            <a:br>
              <a:rPr lang="en-US" dirty="0">
                <a:latin typeface="Arial, Helvetica, Geneva, Swiss, SunSans-Regular"/>
              </a:rPr>
            </a:br>
            <a:r>
              <a:rPr lang="en-US" dirty="0">
                <a:latin typeface="Arial, Helvetica, Geneva, Swiss, SunSans-Regular"/>
              </a:rPr>
              <a:t>Photos by Phillip Danzig</a:t>
            </a:r>
            <a:endParaRPr lang="en-US" dirty="0"/>
          </a:p>
          <a:p>
            <a:endParaRPr lang="en-US" dirty="0"/>
          </a:p>
        </p:txBody>
      </p:sp>
      <p:sp>
        <p:nvSpPr>
          <p:cNvPr id="4" name="Slide Number Placeholder 3"/>
          <p:cNvSpPr>
            <a:spLocks noGrp="1"/>
          </p:cNvSpPr>
          <p:nvPr>
            <p:ph type="sldNum" sz="quarter" idx="5"/>
          </p:nvPr>
        </p:nvSpPr>
        <p:spPr/>
        <p:txBody>
          <a:bodyPr/>
          <a:lstStyle/>
          <a:p>
            <a:fld id="{C399E325-6858-47F5-9452-54673E992D83}" type="slidenum">
              <a:rPr lang="en-US" smtClean="0"/>
              <a:t>9</a:t>
            </a:fld>
            <a:endParaRPr lang="en-US"/>
          </a:p>
        </p:txBody>
      </p:sp>
    </p:spTree>
    <p:extLst>
      <p:ext uri="{BB962C8B-B14F-4D97-AF65-F5344CB8AC3E}">
        <p14:creationId xmlns:p14="http://schemas.microsoft.com/office/powerpoint/2010/main" val="402787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https://news.artnet.com/art-world/soviet-style-cookie-monster-mural-1929712</a:t>
            </a:r>
          </a:p>
        </p:txBody>
      </p:sp>
      <p:sp>
        <p:nvSpPr>
          <p:cNvPr id="4" name="Slide Number Placeholder 3"/>
          <p:cNvSpPr>
            <a:spLocks noGrp="1"/>
          </p:cNvSpPr>
          <p:nvPr>
            <p:ph type="sldNum" sz="quarter" idx="5"/>
          </p:nvPr>
        </p:nvSpPr>
        <p:spPr/>
        <p:txBody>
          <a:bodyPr/>
          <a:lstStyle/>
          <a:p>
            <a:fld id="{C399E325-6858-47F5-9452-54673E992D83}" type="slidenum">
              <a:rPr lang="en-US" smtClean="0"/>
              <a:t>10</a:t>
            </a:fld>
            <a:endParaRPr lang="en-US"/>
          </a:p>
        </p:txBody>
      </p:sp>
    </p:spTree>
    <p:extLst>
      <p:ext uri="{BB962C8B-B14F-4D97-AF65-F5344CB8AC3E}">
        <p14:creationId xmlns:p14="http://schemas.microsoft.com/office/powerpoint/2010/main" val="401859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photo on L, screenshot of article with embedded Instagram post</a:t>
            </a:r>
          </a:p>
        </p:txBody>
      </p:sp>
      <p:sp>
        <p:nvSpPr>
          <p:cNvPr id="4" name="Slide Number Placeholder 3"/>
          <p:cNvSpPr>
            <a:spLocks noGrp="1"/>
          </p:cNvSpPr>
          <p:nvPr>
            <p:ph type="sldNum" sz="quarter" idx="5"/>
          </p:nvPr>
        </p:nvSpPr>
        <p:spPr/>
        <p:txBody>
          <a:bodyPr/>
          <a:lstStyle/>
          <a:p>
            <a:fld id="{C399E325-6858-47F5-9452-54673E992D83}" type="slidenum">
              <a:rPr lang="en-US" smtClean="0"/>
              <a:t>15</a:t>
            </a:fld>
            <a:endParaRPr lang="en-US"/>
          </a:p>
        </p:txBody>
      </p:sp>
    </p:spTree>
    <p:extLst>
      <p:ext uri="{BB962C8B-B14F-4D97-AF65-F5344CB8AC3E}">
        <p14:creationId xmlns:p14="http://schemas.microsoft.com/office/powerpoint/2010/main" val="143777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Original photo (L) and as altered in D’s article (R)</a:t>
            </a:r>
          </a:p>
          <a:p>
            <a:endParaRPr lang="en-US" dirty="0"/>
          </a:p>
        </p:txBody>
      </p:sp>
      <p:sp>
        <p:nvSpPr>
          <p:cNvPr id="4" name="Slide Number Placeholder 3"/>
          <p:cNvSpPr>
            <a:spLocks noGrp="1"/>
          </p:cNvSpPr>
          <p:nvPr>
            <p:ph type="sldNum" sz="quarter" idx="5"/>
          </p:nvPr>
        </p:nvSpPr>
        <p:spPr/>
        <p:txBody>
          <a:bodyPr/>
          <a:lstStyle/>
          <a:p>
            <a:fld id="{C399E325-6858-47F5-9452-54673E992D83}" type="slidenum">
              <a:rPr lang="en-US" smtClean="0"/>
              <a:t>17</a:t>
            </a:fld>
            <a:endParaRPr lang="en-US"/>
          </a:p>
        </p:txBody>
      </p:sp>
    </p:spTree>
    <p:extLst>
      <p:ext uri="{BB962C8B-B14F-4D97-AF65-F5344CB8AC3E}">
        <p14:creationId xmlns:p14="http://schemas.microsoft.com/office/powerpoint/2010/main" val="149276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on R; two challenged uses on L</a:t>
            </a:r>
          </a:p>
        </p:txBody>
      </p:sp>
      <p:sp>
        <p:nvSpPr>
          <p:cNvPr id="4" name="Slide Number Placeholder 3"/>
          <p:cNvSpPr>
            <a:spLocks noGrp="1"/>
          </p:cNvSpPr>
          <p:nvPr>
            <p:ph type="sldNum" sz="quarter" idx="5"/>
          </p:nvPr>
        </p:nvSpPr>
        <p:spPr/>
        <p:txBody>
          <a:bodyPr/>
          <a:lstStyle/>
          <a:p>
            <a:fld id="{C399E325-6858-47F5-9452-54673E992D83}" type="slidenum">
              <a:rPr lang="en-US" smtClean="0"/>
              <a:t>19</a:t>
            </a:fld>
            <a:endParaRPr lang="en-US"/>
          </a:p>
        </p:txBody>
      </p:sp>
    </p:spTree>
    <p:extLst>
      <p:ext uri="{BB962C8B-B14F-4D97-AF65-F5344CB8AC3E}">
        <p14:creationId xmlns:p14="http://schemas.microsoft.com/office/powerpoint/2010/main" val="357734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7"/>
          <p:cNvSpPr>
            <a:spLocks noChangeAspect="1"/>
          </p:cNvSpPr>
          <p:nvPr userDrawn="1"/>
        </p:nvSpPr>
        <p:spPr bwMode="auto">
          <a:xfrm rot="2349071">
            <a:off x="6961734" y="2426758"/>
            <a:ext cx="1033363" cy="7223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a:noFill/>
          </a:ln>
          <a:effectLst>
            <a:outerShdw blurRad="25400" dist="38100" dir="2700000" algn="tl" rotWithShape="0">
              <a:prstClr val="black">
                <a:alpha val="40000"/>
              </a:prstClr>
            </a:outerShdw>
          </a:effectLst>
          <a:scene3d>
            <a:camera prst="orthographicFront"/>
            <a:lightRig rig="threePt" dir="t"/>
          </a:scene3d>
          <a:sp3d>
            <a:bevelT w="12700" h="12700"/>
          </a:sp3d>
        </p:spPr>
        <p:txBody>
          <a:bodyPr vert="horz" wrap="square" lIns="91440" tIns="45720" rIns="91440" bIns="45720" numCol="1" anchor="t" anchorCtr="0" compatLnSpc="1">
            <a:prstTxWarp prst="textNoShape">
              <a:avLst/>
            </a:prstTxWarp>
          </a:bodyPr>
          <a:lstStyle/>
          <a:p>
            <a:endParaRPr lang="en-US" dirty="0"/>
          </a:p>
        </p:txBody>
      </p:sp>
      <p:grpSp>
        <p:nvGrpSpPr>
          <p:cNvPr id="74" name="Group 73"/>
          <p:cNvGrpSpPr/>
          <p:nvPr userDrawn="1"/>
        </p:nvGrpSpPr>
        <p:grpSpPr>
          <a:xfrm>
            <a:off x="-58992" y="-73740"/>
            <a:ext cx="9266267" cy="3160554"/>
            <a:chOff x="-58992" y="-73740"/>
            <a:chExt cx="9266267" cy="3160554"/>
          </a:xfrm>
          <a:effectLst>
            <a:outerShdw blurRad="50800" dist="38100" dir="2700000" algn="tl" rotWithShape="0">
              <a:prstClr val="black">
                <a:alpha val="40000"/>
              </a:prstClr>
            </a:outerShdw>
          </a:effectLst>
        </p:grpSpPr>
        <p:sp>
          <p:nvSpPr>
            <p:cNvPr id="75" name="Freeform 7"/>
            <p:cNvSpPr>
              <a:spLocks/>
            </p:cNvSpPr>
            <p:nvPr/>
          </p:nvSpPr>
          <p:spPr bwMode="auto">
            <a:xfrm rot="535370" flipV="1">
              <a:off x="1939840" y="-60812"/>
              <a:ext cx="1019800" cy="678036"/>
            </a:xfrm>
            <a:custGeom>
              <a:avLst/>
              <a:gdLst/>
              <a:ahLst/>
              <a:cxnLst/>
              <a:rect l="l" t="t" r="r" b="b"/>
              <a:pathLst>
                <a:path w="1019800" h="678036">
                  <a:moveTo>
                    <a:pt x="834352" y="20653"/>
                  </a:moveTo>
                  <a:cubicBezTo>
                    <a:pt x="815935" y="83585"/>
                    <a:pt x="806727" y="206378"/>
                    <a:pt x="814401" y="249356"/>
                  </a:cubicBezTo>
                  <a:cubicBezTo>
                    <a:pt x="823609" y="290798"/>
                    <a:pt x="941781" y="243216"/>
                    <a:pt x="989357" y="269309"/>
                  </a:cubicBezTo>
                  <a:cubicBezTo>
                    <a:pt x="1007773" y="280054"/>
                    <a:pt x="1024655" y="330706"/>
                    <a:pt x="1018516" y="366009"/>
                  </a:cubicBezTo>
                  <a:cubicBezTo>
                    <a:pt x="1012377" y="399777"/>
                    <a:pt x="986287" y="428941"/>
                    <a:pt x="941781" y="430476"/>
                  </a:cubicBezTo>
                  <a:cubicBezTo>
                    <a:pt x="926434" y="430476"/>
                    <a:pt x="908017" y="427406"/>
                    <a:pt x="889601" y="425871"/>
                  </a:cubicBezTo>
                  <a:cubicBezTo>
                    <a:pt x="874254" y="424336"/>
                    <a:pt x="851233" y="418197"/>
                    <a:pt x="838956" y="421267"/>
                  </a:cubicBezTo>
                  <a:cubicBezTo>
                    <a:pt x="823609" y="425871"/>
                    <a:pt x="817470" y="459639"/>
                    <a:pt x="815935" y="476523"/>
                  </a:cubicBezTo>
                  <a:cubicBezTo>
                    <a:pt x="811331" y="547130"/>
                    <a:pt x="826678" y="617736"/>
                    <a:pt x="835886" y="677598"/>
                  </a:cubicBezTo>
                  <a:lnTo>
                    <a:pt x="830865" y="678036"/>
                  </a:lnTo>
                  <a:lnTo>
                    <a:pt x="579460" y="638564"/>
                  </a:lnTo>
                  <a:cubicBezTo>
                    <a:pt x="582752" y="608500"/>
                    <a:pt x="596735" y="573563"/>
                    <a:pt x="594938" y="550199"/>
                  </a:cubicBezTo>
                  <a:cubicBezTo>
                    <a:pt x="593403" y="513361"/>
                    <a:pt x="564244" y="488803"/>
                    <a:pt x="536619" y="484198"/>
                  </a:cubicBezTo>
                  <a:cubicBezTo>
                    <a:pt x="508995" y="481128"/>
                    <a:pt x="476766" y="484198"/>
                    <a:pt x="455280" y="496477"/>
                  </a:cubicBezTo>
                  <a:cubicBezTo>
                    <a:pt x="425004" y="514646"/>
                    <a:pt x="430564" y="577615"/>
                    <a:pt x="436667" y="616145"/>
                  </a:cubicBezTo>
                  <a:lnTo>
                    <a:pt x="205482" y="579848"/>
                  </a:lnTo>
                  <a:cubicBezTo>
                    <a:pt x="210944" y="515341"/>
                    <a:pt x="205166" y="445855"/>
                    <a:pt x="183637" y="430476"/>
                  </a:cubicBezTo>
                  <a:cubicBezTo>
                    <a:pt x="151409" y="407452"/>
                    <a:pt x="56257" y="448895"/>
                    <a:pt x="17889" y="412057"/>
                  </a:cubicBezTo>
                  <a:cubicBezTo>
                    <a:pt x="-5131" y="390568"/>
                    <a:pt x="-5131" y="321497"/>
                    <a:pt x="13285" y="292333"/>
                  </a:cubicBezTo>
                  <a:cubicBezTo>
                    <a:pt x="31702" y="260100"/>
                    <a:pt x="79278" y="266240"/>
                    <a:pt x="120714" y="272380"/>
                  </a:cubicBezTo>
                  <a:cubicBezTo>
                    <a:pt x="134527" y="273915"/>
                    <a:pt x="160617" y="286194"/>
                    <a:pt x="177499" y="281589"/>
                  </a:cubicBezTo>
                  <a:cubicBezTo>
                    <a:pt x="191311" y="276984"/>
                    <a:pt x="194380" y="249356"/>
                    <a:pt x="195915" y="227867"/>
                  </a:cubicBezTo>
                  <a:cubicBezTo>
                    <a:pt x="202054" y="151121"/>
                    <a:pt x="188242" y="89724"/>
                    <a:pt x="183637" y="23723"/>
                  </a:cubicBezTo>
                  <a:cubicBezTo>
                    <a:pt x="228144" y="19118"/>
                    <a:pt x="275720" y="5304"/>
                    <a:pt x="324830" y="699"/>
                  </a:cubicBezTo>
                  <a:cubicBezTo>
                    <a:pt x="375475" y="-2370"/>
                    <a:pt x="432259" y="3769"/>
                    <a:pt x="439933" y="37537"/>
                  </a:cubicBezTo>
                  <a:cubicBezTo>
                    <a:pt x="441468" y="49816"/>
                    <a:pt x="433794" y="92794"/>
                    <a:pt x="432259" y="103539"/>
                  </a:cubicBezTo>
                  <a:cubicBezTo>
                    <a:pt x="429190" y="125028"/>
                    <a:pt x="421516" y="152656"/>
                    <a:pt x="429190" y="174145"/>
                  </a:cubicBezTo>
                  <a:cubicBezTo>
                    <a:pt x="444537" y="217123"/>
                    <a:pt x="547362" y="226332"/>
                    <a:pt x="579591" y="192564"/>
                  </a:cubicBezTo>
                  <a:cubicBezTo>
                    <a:pt x="593403" y="178749"/>
                    <a:pt x="591869" y="143446"/>
                    <a:pt x="590334" y="118888"/>
                  </a:cubicBezTo>
                  <a:cubicBezTo>
                    <a:pt x="587264" y="94329"/>
                    <a:pt x="573452" y="74375"/>
                    <a:pt x="576522" y="51351"/>
                  </a:cubicBezTo>
                  <a:cubicBezTo>
                    <a:pt x="582660" y="-13115"/>
                    <a:pt x="683951" y="6839"/>
                    <a:pt x="742269" y="11444"/>
                  </a:cubicBezTo>
                  <a:cubicBezTo>
                    <a:pt x="774498" y="14513"/>
                    <a:pt x="805192"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6" name="Freeform 7"/>
            <p:cNvSpPr>
              <a:spLocks/>
            </p:cNvSpPr>
            <p:nvPr/>
          </p:nvSpPr>
          <p:spPr bwMode="auto">
            <a:xfrm rot="535370" flipV="1">
              <a:off x="655126" y="-57330"/>
              <a:ext cx="1019644" cy="481486"/>
            </a:xfrm>
            <a:custGeom>
              <a:avLst/>
              <a:gdLst/>
              <a:ahLst/>
              <a:cxnLst/>
              <a:rect l="l" t="t" r="r" b="b"/>
              <a:pathLst>
                <a:path w="1019644" h="481486">
                  <a:moveTo>
                    <a:pt x="834196" y="20653"/>
                  </a:moveTo>
                  <a:cubicBezTo>
                    <a:pt x="815779" y="83585"/>
                    <a:pt x="806571" y="206378"/>
                    <a:pt x="814245" y="249356"/>
                  </a:cubicBezTo>
                  <a:cubicBezTo>
                    <a:pt x="823453" y="290798"/>
                    <a:pt x="941625" y="243216"/>
                    <a:pt x="989201" y="269310"/>
                  </a:cubicBezTo>
                  <a:cubicBezTo>
                    <a:pt x="1007617" y="280054"/>
                    <a:pt x="1024499" y="330706"/>
                    <a:pt x="1018360" y="366010"/>
                  </a:cubicBezTo>
                  <a:cubicBezTo>
                    <a:pt x="1012221" y="399777"/>
                    <a:pt x="986131" y="428941"/>
                    <a:pt x="941625" y="430476"/>
                  </a:cubicBezTo>
                  <a:cubicBezTo>
                    <a:pt x="926278" y="430476"/>
                    <a:pt x="907861" y="427406"/>
                    <a:pt x="889445" y="425871"/>
                  </a:cubicBezTo>
                  <a:cubicBezTo>
                    <a:pt x="874098" y="424336"/>
                    <a:pt x="851077" y="418197"/>
                    <a:pt x="838800" y="421267"/>
                  </a:cubicBezTo>
                  <a:cubicBezTo>
                    <a:pt x="823453" y="425871"/>
                    <a:pt x="817314" y="459639"/>
                    <a:pt x="815779" y="476523"/>
                  </a:cubicBezTo>
                  <a:lnTo>
                    <a:pt x="816007" y="481486"/>
                  </a:lnTo>
                  <a:lnTo>
                    <a:pt x="37" y="353375"/>
                  </a:lnTo>
                  <a:cubicBezTo>
                    <a:pt x="-460" y="330304"/>
                    <a:pt x="4142" y="306566"/>
                    <a:pt x="13129" y="292333"/>
                  </a:cubicBezTo>
                  <a:cubicBezTo>
                    <a:pt x="31546" y="260100"/>
                    <a:pt x="79122" y="266240"/>
                    <a:pt x="120559" y="272380"/>
                  </a:cubicBezTo>
                  <a:cubicBezTo>
                    <a:pt x="134371" y="273915"/>
                    <a:pt x="160461" y="286194"/>
                    <a:pt x="177343" y="281589"/>
                  </a:cubicBezTo>
                  <a:cubicBezTo>
                    <a:pt x="191155" y="276984"/>
                    <a:pt x="194224" y="249356"/>
                    <a:pt x="195759" y="227867"/>
                  </a:cubicBezTo>
                  <a:cubicBezTo>
                    <a:pt x="201898" y="151121"/>
                    <a:pt x="188086" y="89724"/>
                    <a:pt x="183481" y="23723"/>
                  </a:cubicBezTo>
                  <a:cubicBezTo>
                    <a:pt x="227988" y="19118"/>
                    <a:pt x="275564" y="5304"/>
                    <a:pt x="324674" y="699"/>
                  </a:cubicBezTo>
                  <a:cubicBezTo>
                    <a:pt x="375319" y="-2370"/>
                    <a:pt x="432104" y="3769"/>
                    <a:pt x="439777" y="37537"/>
                  </a:cubicBezTo>
                  <a:cubicBezTo>
                    <a:pt x="441312" y="49816"/>
                    <a:pt x="433638" y="92794"/>
                    <a:pt x="432103" y="103539"/>
                  </a:cubicBezTo>
                  <a:cubicBezTo>
                    <a:pt x="429034" y="125028"/>
                    <a:pt x="421361" y="152656"/>
                    <a:pt x="429034" y="174145"/>
                  </a:cubicBezTo>
                  <a:cubicBezTo>
                    <a:pt x="444381" y="217123"/>
                    <a:pt x="547206" y="226332"/>
                    <a:pt x="579435" y="192564"/>
                  </a:cubicBezTo>
                  <a:cubicBezTo>
                    <a:pt x="593247" y="178750"/>
                    <a:pt x="591713" y="143446"/>
                    <a:pt x="590178" y="118888"/>
                  </a:cubicBezTo>
                  <a:cubicBezTo>
                    <a:pt x="587109" y="94329"/>
                    <a:pt x="573296" y="74375"/>
                    <a:pt x="576366" y="51351"/>
                  </a:cubicBezTo>
                  <a:cubicBezTo>
                    <a:pt x="582504" y="-13115"/>
                    <a:pt x="683795" y="6839"/>
                    <a:pt x="742114" y="11444"/>
                  </a:cubicBezTo>
                  <a:cubicBezTo>
                    <a:pt x="774342" y="14514"/>
                    <a:pt x="805036" y="17583"/>
                    <a:pt x="834196"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7" name="Freeform 7"/>
            <p:cNvSpPr>
              <a:spLocks/>
            </p:cNvSpPr>
            <p:nvPr/>
          </p:nvSpPr>
          <p:spPr bwMode="auto">
            <a:xfrm rot="11335370" flipV="1">
              <a:off x="5204267" y="-59044"/>
              <a:ext cx="1019760" cy="533334"/>
            </a:xfrm>
            <a:custGeom>
              <a:avLst/>
              <a:gdLst/>
              <a:ahLst/>
              <a:cxnLst/>
              <a:rect l="l" t="t" r="r" b="b"/>
              <a:pathLst>
                <a:path w="1019760" h="533334">
                  <a:moveTo>
                    <a:pt x="330724" y="532096"/>
                  </a:moveTo>
                  <a:cubicBezTo>
                    <a:pt x="279160" y="527348"/>
                    <a:pt x="234288" y="510057"/>
                    <a:pt x="192890" y="499691"/>
                  </a:cubicBezTo>
                  <a:cubicBezTo>
                    <a:pt x="212765" y="432166"/>
                    <a:pt x="215855" y="287904"/>
                    <a:pt x="183622" y="264868"/>
                  </a:cubicBezTo>
                  <a:cubicBezTo>
                    <a:pt x="151390" y="241831"/>
                    <a:pt x="56238" y="283296"/>
                    <a:pt x="17930" y="246439"/>
                  </a:cubicBezTo>
                  <a:cubicBezTo>
                    <a:pt x="-5138" y="224987"/>
                    <a:pt x="-5138" y="155878"/>
                    <a:pt x="13295" y="126723"/>
                  </a:cubicBezTo>
                  <a:cubicBezTo>
                    <a:pt x="31729" y="94473"/>
                    <a:pt x="79305" y="100664"/>
                    <a:pt x="120702" y="106783"/>
                  </a:cubicBezTo>
                  <a:cubicBezTo>
                    <a:pt x="134501" y="108295"/>
                    <a:pt x="160658" y="120604"/>
                    <a:pt x="177444" y="115997"/>
                  </a:cubicBezTo>
                  <a:cubicBezTo>
                    <a:pt x="191345" y="111390"/>
                    <a:pt x="194332" y="83747"/>
                    <a:pt x="195877" y="62295"/>
                  </a:cubicBezTo>
                  <a:lnTo>
                    <a:pt x="194660" y="0"/>
                  </a:lnTo>
                  <a:lnTo>
                    <a:pt x="1006467" y="127457"/>
                  </a:lnTo>
                  <a:cubicBezTo>
                    <a:pt x="1016735" y="147901"/>
                    <a:pt x="1022493" y="177421"/>
                    <a:pt x="1018469" y="200439"/>
                  </a:cubicBezTo>
                  <a:cubicBezTo>
                    <a:pt x="1012394" y="234201"/>
                    <a:pt x="1011776" y="269763"/>
                    <a:pt x="941750" y="264867"/>
                  </a:cubicBezTo>
                  <a:cubicBezTo>
                    <a:pt x="926407" y="264868"/>
                    <a:pt x="907974" y="261772"/>
                    <a:pt x="889643" y="260261"/>
                  </a:cubicBezTo>
                  <a:cubicBezTo>
                    <a:pt x="874196" y="258748"/>
                    <a:pt x="851232" y="252558"/>
                    <a:pt x="838978" y="255653"/>
                  </a:cubicBezTo>
                  <a:cubicBezTo>
                    <a:pt x="823634" y="260260"/>
                    <a:pt x="817455" y="294023"/>
                    <a:pt x="815910" y="310940"/>
                  </a:cubicBezTo>
                  <a:cubicBezTo>
                    <a:pt x="811276" y="381560"/>
                    <a:pt x="826620" y="452107"/>
                    <a:pt x="835888" y="512001"/>
                  </a:cubicBezTo>
                  <a:cubicBezTo>
                    <a:pt x="791402" y="516608"/>
                    <a:pt x="757625" y="518120"/>
                    <a:pt x="711593" y="522727"/>
                  </a:cubicBezTo>
                  <a:cubicBezTo>
                    <a:pt x="680906" y="525822"/>
                    <a:pt x="620972" y="541156"/>
                    <a:pt x="591829" y="522727"/>
                  </a:cubicBezTo>
                  <a:cubicBezTo>
                    <a:pt x="555066" y="498179"/>
                    <a:pt x="598008" y="424536"/>
                    <a:pt x="594919" y="384583"/>
                  </a:cubicBezTo>
                  <a:cubicBezTo>
                    <a:pt x="593374" y="347725"/>
                    <a:pt x="564231" y="323177"/>
                    <a:pt x="536633" y="318570"/>
                  </a:cubicBezTo>
                  <a:cubicBezTo>
                    <a:pt x="509035" y="315547"/>
                    <a:pt x="476802" y="318570"/>
                    <a:pt x="455280" y="330880"/>
                  </a:cubicBezTo>
                  <a:cubicBezTo>
                    <a:pt x="424592" y="349309"/>
                    <a:pt x="430668" y="413738"/>
                    <a:pt x="436846" y="452107"/>
                  </a:cubicBezTo>
                  <a:cubicBezTo>
                    <a:pt x="438391" y="465929"/>
                    <a:pt x="443025" y="482846"/>
                    <a:pt x="441481" y="495084"/>
                  </a:cubicBezTo>
                  <a:cubicBezTo>
                    <a:pt x="436846" y="516608"/>
                    <a:pt x="412337" y="528846"/>
                    <a:pt x="384636" y="531941"/>
                  </a:cubicBezTo>
                  <a:cubicBezTo>
                    <a:pt x="365843" y="533867"/>
                    <a:pt x="347912" y="533678"/>
                    <a:pt x="330724" y="53209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8" name="Freeform 7"/>
            <p:cNvSpPr>
              <a:spLocks/>
            </p:cNvSpPr>
            <p:nvPr/>
          </p:nvSpPr>
          <p:spPr bwMode="auto">
            <a:xfrm rot="11335370" flipV="1">
              <a:off x="4101517" y="-73740"/>
              <a:ext cx="835345" cy="361468"/>
            </a:xfrm>
            <a:custGeom>
              <a:avLst/>
              <a:gdLst/>
              <a:ahLst/>
              <a:cxnLst/>
              <a:rect l="l" t="t" r="r" b="b"/>
              <a:pathLst>
                <a:path w="835345" h="361468">
                  <a:moveTo>
                    <a:pt x="330181" y="360230"/>
                  </a:moveTo>
                  <a:cubicBezTo>
                    <a:pt x="278617" y="355482"/>
                    <a:pt x="233745" y="338192"/>
                    <a:pt x="192347" y="327826"/>
                  </a:cubicBezTo>
                  <a:cubicBezTo>
                    <a:pt x="212222" y="260301"/>
                    <a:pt x="215311" y="116039"/>
                    <a:pt x="183079" y="93002"/>
                  </a:cubicBezTo>
                  <a:cubicBezTo>
                    <a:pt x="150847" y="69966"/>
                    <a:pt x="55694" y="111431"/>
                    <a:pt x="17386" y="74574"/>
                  </a:cubicBezTo>
                  <a:cubicBezTo>
                    <a:pt x="2973" y="61170"/>
                    <a:pt x="-2434" y="29162"/>
                    <a:pt x="1000" y="0"/>
                  </a:cubicBezTo>
                  <a:lnTo>
                    <a:pt x="817512" y="128196"/>
                  </a:lnTo>
                  <a:cubicBezTo>
                    <a:pt x="816110" y="132132"/>
                    <a:pt x="815657" y="135900"/>
                    <a:pt x="815367" y="139075"/>
                  </a:cubicBezTo>
                  <a:cubicBezTo>
                    <a:pt x="810733" y="209694"/>
                    <a:pt x="826077" y="280242"/>
                    <a:pt x="835345" y="340135"/>
                  </a:cubicBezTo>
                  <a:cubicBezTo>
                    <a:pt x="790858" y="344743"/>
                    <a:pt x="757082" y="346254"/>
                    <a:pt x="711050" y="350862"/>
                  </a:cubicBezTo>
                  <a:cubicBezTo>
                    <a:pt x="680363" y="353957"/>
                    <a:pt x="620429" y="369291"/>
                    <a:pt x="591286" y="350862"/>
                  </a:cubicBezTo>
                  <a:cubicBezTo>
                    <a:pt x="554522" y="326314"/>
                    <a:pt x="597465" y="252671"/>
                    <a:pt x="594375" y="212718"/>
                  </a:cubicBezTo>
                  <a:cubicBezTo>
                    <a:pt x="592830" y="175860"/>
                    <a:pt x="563688" y="151312"/>
                    <a:pt x="536089" y="146705"/>
                  </a:cubicBezTo>
                  <a:cubicBezTo>
                    <a:pt x="508491" y="143682"/>
                    <a:pt x="476259" y="146705"/>
                    <a:pt x="454736" y="159015"/>
                  </a:cubicBezTo>
                  <a:cubicBezTo>
                    <a:pt x="424049" y="177444"/>
                    <a:pt x="430125" y="241873"/>
                    <a:pt x="436303" y="280242"/>
                  </a:cubicBezTo>
                  <a:cubicBezTo>
                    <a:pt x="437848" y="294063"/>
                    <a:pt x="442482" y="310981"/>
                    <a:pt x="440937" y="323218"/>
                  </a:cubicBezTo>
                  <a:cubicBezTo>
                    <a:pt x="436303" y="344743"/>
                    <a:pt x="411794" y="356981"/>
                    <a:pt x="384093" y="360076"/>
                  </a:cubicBezTo>
                  <a:cubicBezTo>
                    <a:pt x="365299" y="362002"/>
                    <a:pt x="347368" y="361813"/>
                    <a:pt x="330181" y="360230"/>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9" name="Freeform 8"/>
            <p:cNvSpPr>
              <a:spLocks/>
            </p:cNvSpPr>
            <p:nvPr/>
          </p:nvSpPr>
          <p:spPr bwMode="auto">
            <a:xfrm rot="535370" flipV="1">
              <a:off x="1550961" y="655821"/>
              <a:ext cx="13792" cy="35246"/>
            </a:xfrm>
            <a:custGeom>
              <a:avLst/>
              <a:gdLst>
                <a:gd name="T0" fmla="*/ 3 w 4"/>
                <a:gd name="T1" fmla="*/ 0 h 10"/>
                <a:gd name="T2" fmla="*/ 2 w 4"/>
                <a:gd name="T3" fmla="*/ 10 h 10"/>
                <a:gd name="T4" fmla="*/ 3 w 4"/>
                <a:gd name="T5" fmla="*/ 0 h 10"/>
              </a:gdLst>
              <a:ahLst/>
              <a:cxnLst>
                <a:cxn ang="0">
                  <a:pos x="T0" y="T1"/>
                </a:cxn>
                <a:cxn ang="0">
                  <a:pos x="T2" y="T3"/>
                </a:cxn>
                <a:cxn ang="0">
                  <a:pos x="T4" y="T5"/>
                </a:cxn>
              </a:cxnLst>
              <a:rect l="0" t="0" r="r" b="b"/>
              <a:pathLst>
                <a:path w="4" h="10">
                  <a:moveTo>
                    <a:pt x="3" y="0"/>
                  </a:moveTo>
                  <a:cubicBezTo>
                    <a:pt x="2" y="3"/>
                    <a:pt x="4" y="9"/>
                    <a:pt x="2" y="10"/>
                  </a:cubicBezTo>
                  <a:cubicBezTo>
                    <a:pt x="2" y="7"/>
                    <a:pt x="0" y="1"/>
                    <a:pt x="3" y="0"/>
                  </a:cubicBezTo>
                  <a:close/>
                </a:path>
              </a:pathLst>
            </a:custGeom>
            <a:solidFill>
              <a:srgbClr val="F5E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p:cNvSpPr>
            <p:nvPr/>
          </p:nvSpPr>
          <p:spPr bwMode="auto">
            <a:xfrm rot="16735370" flipV="1">
              <a:off x="2505919" y="-141953"/>
              <a:ext cx="203360" cy="407716"/>
            </a:xfrm>
            <a:custGeom>
              <a:avLst/>
              <a:gdLst/>
              <a:ahLst/>
              <a:cxnLst/>
              <a:rect l="l" t="t" r="r" b="b"/>
              <a:pathLst>
                <a:path w="203360" h="407716">
                  <a:moveTo>
                    <a:pt x="183638" y="3296"/>
                  </a:moveTo>
                  <a:lnTo>
                    <a:pt x="203360" y="0"/>
                  </a:lnTo>
                  <a:lnTo>
                    <a:pt x="191277" y="76961"/>
                  </a:lnTo>
                  <a:cubicBezTo>
                    <a:pt x="188411" y="52354"/>
                    <a:pt x="185371" y="28152"/>
                    <a:pt x="183638" y="3296"/>
                  </a:cubicBezTo>
                  <a:close/>
                  <a:moveTo>
                    <a:pt x="2998" y="299895"/>
                  </a:moveTo>
                  <a:cubicBezTo>
                    <a:pt x="5228" y="288982"/>
                    <a:pt x="8681" y="279197"/>
                    <a:pt x="13285" y="271907"/>
                  </a:cubicBezTo>
                  <a:cubicBezTo>
                    <a:pt x="31702" y="239673"/>
                    <a:pt x="79278" y="245813"/>
                    <a:pt x="120714" y="251953"/>
                  </a:cubicBezTo>
                  <a:cubicBezTo>
                    <a:pt x="130819" y="253075"/>
                    <a:pt x="147492" y="259948"/>
                    <a:pt x="162539" y="259996"/>
                  </a:cubicBezTo>
                  <a:lnTo>
                    <a:pt x="140036" y="403330"/>
                  </a:lnTo>
                  <a:cubicBezTo>
                    <a:pt x="98675" y="405017"/>
                    <a:pt x="44562" y="417239"/>
                    <a:pt x="17890" y="391630"/>
                  </a:cubicBezTo>
                  <a:cubicBezTo>
                    <a:pt x="624" y="375513"/>
                    <a:pt x="-3692" y="332632"/>
                    <a:pt x="2998" y="29989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1" name="Freeform 7"/>
            <p:cNvSpPr>
              <a:spLocks/>
            </p:cNvSpPr>
            <p:nvPr/>
          </p:nvSpPr>
          <p:spPr bwMode="auto">
            <a:xfrm rot="11335370" flipV="1">
              <a:off x="2818096" y="-55536"/>
              <a:ext cx="642998" cy="135494"/>
            </a:xfrm>
            <a:custGeom>
              <a:avLst/>
              <a:gdLst/>
              <a:ahLst/>
              <a:cxnLst/>
              <a:rect l="l" t="t" r="r" b="b"/>
              <a:pathLst>
                <a:path w="642998" h="135494">
                  <a:moveTo>
                    <a:pt x="425632" y="133097"/>
                  </a:moveTo>
                  <a:cubicBezTo>
                    <a:pt x="415435" y="131992"/>
                    <a:pt x="406225" y="129494"/>
                    <a:pt x="398939" y="124887"/>
                  </a:cubicBezTo>
                  <a:cubicBezTo>
                    <a:pt x="379933" y="112196"/>
                    <a:pt x="382230" y="86382"/>
                    <a:pt x="388519" y="58900"/>
                  </a:cubicBezTo>
                  <a:lnTo>
                    <a:pt x="640526" y="98466"/>
                  </a:lnTo>
                  <a:cubicBezTo>
                    <a:pt x="641359" y="103776"/>
                    <a:pt x="642201" y="109008"/>
                    <a:pt x="642998" y="114161"/>
                  </a:cubicBezTo>
                  <a:cubicBezTo>
                    <a:pt x="598512" y="118768"/>
                    <a:pt x="564735" y="120280"/>
                    <a:pt x="518703" y="124887"/>
                  </a:cubicBezTo>
                  <a:cubicBezTo>
                    <a:pt x="495687" y="127209"/>
                    <a:pt x="456221" y="136414"/>
                    <a:pt x="425632" y="133097"/>
                  </a:cubicBezTo>
                  <a:close/>
                  <a:moveTo>
                    <a:pt x="137834" y="134256"/>
                  </a:moveTo>
                  <a:cubicBezTo>
                    <a:pt x="86270" y="129508"/>
                    <a:pt x="41397" y="112217"/>
                    <a:pt x="0" y="101851"/>
                  </a:cubicBezTo>
                  <a:cubicBezTo>
                    <a:pt x="7719" y="75625"/>
                    <a:pt x="12906" y="37825"/>
                    <a:pt x="13370" y="0"/>
                  </a:cubicBezTo>
                  <a:lnTo>
                    <a:pt x="241668" y="35843"/>
                  </a:lnTo>
                  <a:cubicBezTo>
                    <a:pt x="242141" y="42421"/>
                    <a:pt x="243048" y="48626"/>
                    <a:pt x="243956" y="54267"/>
                  </a:cubicBezTo>
                  <a:cubicBezTo>
                    <a:pt x="245501" y="68089"/>
                    <a:pt x="250135" y="85006"/>
                    <a:pt x="248590" y="97244"/>
                  </a:cubicBezTo>
                  <a:cubicBezTo>
                    <a:pt x="243956" y="118768"/>
                    <a:pt x="219447" y="131006"/>
                    <a:pt x="191746" y="134102"/>
                  </a:cubicBezTo>
                  <a:cubicBezTo>
                    <a:pt x="172953" y="136027"/>
                    <a:pt x="155021" y="135838"/>
                    <a:pt x="137834" y="13425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2" name="Freeform 7"/>
            <p:cNvSpPr>
              <a:spLocks/>
            </p:cNvSpPr>
            <p:nvPr/>
          </p:nvSpPr>
          <p:spPr bwMode="auto">
            <a:xfrm rot="5935370">
              <a:off x="2630821" y="73232"/>
              <a:ext cx="893534" cy="698936"/>
            </a:xfrm>
            <a:custGeom>
              <a:avLst/>
              <a:gdLst/>
              <a:ahLst/>
              <a:cxnLst/>
              <a:rect l="l" t="t" r="r" b="b"/>
              <a:pathLst>
                <a:path w="893534" h="698936">
                  <a:moveTo>
                    <a:pt x="892874" y="331342"/>
                  </a:moveTo>
                  <a:cubicBezTo>
                    <a:pt x="889858" y="299632"/>
                    <a:pt x="876933" y="277366"/>
                    <a:pt x="863091" y="269294"/>
                  </a:cubicBezTo>
                  <a:cubicBezTo>
                    <a:pt x="815574" y="243224"/>
                    <a:pt x="707180" y="313606"/>
                    <a:pt x="688112" y="249374"/>
                  </a:cubicBezTo>
                  <a:cubicBezTo>
                    <a:pt x="680566" y="206390"/>
                    <a:pt x="689743" y="83589"/>
                    <a:pt x="708098" y="20685"/>
                  </a:cubicBezTo>
                  <a:lnTo>
                    <a:pt x="616121" y="11459"/>
                  </a:lnTo>
                  <a:cubicBezTo>
                    <a:pt x="557794" y="6847"/>
                    <a:pt x="456437" y="-13073"/>
                    <a:pt x="450319" y="51368"/>
                  </a:cubicBezTo>
                  <a:cubicBezTo>
                    <a:pt x="447260" y="74363"/>
                    <a:pt x="461128" y="94352"/>
                    <a:pt x="464085" y="118955"/>
                  </a:cubicBezTo>
                  <a:cubicBezTo>
                    <a:pt x="465614" y="143487"/>
                    <a:pt x="467144" y="178713"/>
                    <a:pt x="453378" y="192551"/>
                  </a:cubicBezTo>
                  <a:cubicBezTo>
                    <a:pt x="421155" y="226310"/>
                    <a:pt x="318268" y="217084"/>
                    <a:pt x="302973" y="174170"/>
                  </a:cubicBezTo>
                  <a:cubicBezTo>
                    <a:pt x="295223" y="152713"/>
                    <a:pt x="302973" y="125035"/>
                    <a:pt x="305930" y="103508"/>
                  </a:cubicBezTo>
                  <a:cubicBezTo>
                    <a:pt x="307459" y="92815"/>
                    <a:pt x="315209" y="49831"/>
                    <a:pt x="313680" y="37599"/>
                  </a:cubicBezTo>
                  <a:cubicBezTo>
                    <a:pt x="305930" y="3841"/>
                    <a:pt x="249235" y="-2379"/>
                    <a:pt x="198556" y="696"/>
                  </a:cubicBezTo>
                  <a:cubicBezTo>
                    <a:pt x="149407" y="5309"/>
                    <a:pt x="101889" y="19148"/>
                    <a:pt x="57328" y="23761"/>
                  </a:cubicBezTo>
                  <a:cubicBezTo>
                    <a:pt x="62019" y="89739"/>
                    <a:pt x="75785" y="151105"/>
                    <a:pt x="69667" y="227917"/>
                  </a:cubicBezTo>
                  <a:cubicBezTo>
                    <a:pt x="68035" y="249374"/>
                    <a:pt x="65078" y="276982"/>
                    <a:pt x="51210" y="281595"/>
                  </a:cubicBezTo>
                  <a:cubicBezTo>
                    <a:pt x="36470" y="285636"/>
                    <a:pt x="14608" y="276696"/>
                    <a:pt x="0" y="273786"/>
                  </a:cubicBezTo>
                  <a:lnTo>
                    <a:pt x="23446" y="423118"/>
                  </a:lnTo>
                  <a:lnTo>
                    <a:pt x="57328" y="430466"/>
                  </a:lnTo>
                  <a:cubicBezTo>
                    <a:pt x="89653" y="453531"/>
                    <a:pt x="86491" y="597789"/>
                    <a:pt x="66607" y="665306"/>
                  </a:cubicBezTo>
                  <a:cubicBezTo>
                    <a:pt x="121875" y="679145"/>
                    <a:pt x="183159" y="705284"/>
                    <a:pt x="258412" y="697526"/>
                  </a:cubicBezTo>
                  <a:cubicBezTo>
                    <a:pt x="286046" y="694451"/>
                    <a:pt x="310620" y="682220"/>
                    <a:pt x="315209" y="660693"/>
                  </a:cubicBezTo>
                  <a:cubicBezTo>
                    <a:pt x="316739" y="648462"/>
                    <a:pt x="312150" y="631548"/>
                    <a:pt x="310620" y="617709"/>
                  </a:cubicBezTo>
                  <a:cubicBezTo>
                    <a:pt x="304401" y="579338"/>
                    <a:pt x="298282" y="514897"/>
                    <a:pt x="328975" y="496515"/>
                  </a:cubicBezTo>
                  <a:cubicBezTo>
                    <a:pt x="350491" y="484214"/>
                    <a:pt x="382713" y="481138"/>
                    <a:pt x="410449" y="484214"/>
                  </a:cubicBezTo>
                  <a:cubicBezTo>
                    <a:pt x="438082" y="488827"/>
                    <a:pt x="467144" y="513359"/>
                    <a:pt x="468775" y="550192"/>
                  </a:cubicBezTo>
                  <a:cubicBezTo>
                    <a:pt x="471834" y="590171"/>
                    <a:pt x="428905" y="663768"/>
                    <a:pt x="465614" y="688370"/>
                  </a:cubicBezTo>
                  <a:cubicBezTo>
                    <a:pt x="494778" y="706752"/>
                    <a:pt x="554736" y="691446"/>
                    <a:pt x="585428" y="688370"/>
                  </a:cubicBezTo>
                  <a:cubicBezTo>
                    <a:pt x="631417" y="683757"/>
                    <a:pt x="665168" y="682220"/>
                    <a:pt x="709729" y="677607"/>
                  </a:cubicBezTo>
                  <a:cubicBezTo>
                    <a:pt x="700450" y="617709"/>
                    <a:pt x="685052" y="547187"/>
                    <a:pt x="689743" y="476526"/>
                  </a:cubicBezTo>
                  <a:cubicBezTo>
                    <a:pt x="691272" y="459612"/>
                    <a:pt x="697391" y="425853"/>
                    <a:pt x="712788" y="421240"/>
                  </a:cubicBezTo>
                  <a:cubicBezTo>
                    <a:pt x="725024" y="418165"/>
                    <a:pt x="747968" y="424386"/>
                    <a:pt x="763467" y="425853"/>
                  </a:cubicBezTo>
                  <a:cubicBezTo>
                    <a:pt x="781720" y="427391"/>
                    <a:pt x="800176" y="430466"/>
                    <a:pt x="815574" y="430466"/>
                  </a:cubicBezTo>
                  <a:cubicBezTo>
                    <a:pt x="860032" y="428999"/>
                    <a:pt x="886137" y="415998"/>
                    <a:pt x="892255" y="366025"/>
                  </a:cubicBezTo>
                  <a:cubicBezTo>
                    <a:pt x="893784" y="353532"/>
                    <a:pt x="893880" y="341912"/>
                    <a:pt x="892874"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3" name="Freeform 7"/>
            <p:cNvSpPr>
              <a:spLocks/>
            </p:cNvSpPr>
            <p:nvPr/>
          </p:nvSpPr>
          <p:spPr bwMode="auto">
            <a:xfrm rot="16735370" flipV="1">
              <a:off x="1835702" y="548858"/>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4" name="Freeform 7"/>
            <p:cNvSpPr>
              <a:spLocks/>
            </p:cNvSpPr>
            <p:nvPr/>
          </p:nvSpPr>
          <p:spPr bwMode="auto">
            <a:xfrm rot="11335370" flipV="1">
              <a:off x="2478679" y="654166"/>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5" name="Freeform 7"/>
            <p:cNvSpPr>
              <a:spLocks/>
            </p:cNvSpPr>
            <p:nvPr/>
          </p:nvSpPr>
          <p:spPr bwMode="auto">
            <a:xfrm rot="5935370">
              <a:off x="1423152" y="-42876"/>
              <a:ext cx="741016" cy="697267"/>
            </a:xfrm>
            <a:custGeom>
              <a:avLst/>
              <a:gdLst/>
              <a:ahLst/>
              <a:cxnLst/>
              <a:rect l="l" t="t" r="r" b="b"/>
              <a:pathLst>
                <a:path w="741016" h="697267">
                  <a:moveTo>
                    <a:pt x="740356" y="331342"/>
                  </a:moveTo>
                  <a:cubicBezTo>
                    <a:pt x="737340" y="299631"/>
                    <a:pt x="724415" y="277366"/>
                    <a:pt x="710573" y="269294"/>
                  </a:cubicBezTo>
                  <a:cubicBezTo>
                    <a:pt x="663056" y="243224"/>
                    <a:pt x="554662" y="313605"/>
                    <a:pt x="535594" y="249374"/>
                  </a:cubicBezTo>
                  <a:cubicBezTo>
                    <a:pt x="528048" y="206390"/>
                    <a:pt x="537225" y="83589"/>
                    <a:pt x="555580" y="20685"/>
                  </a:cubicBezTo>
                  <a:lnTo>
                    <a:pt x="463603" y="11459"/>
                  </a:lnTo>
                  <a:cubicBezTo>
                    <a:pt x="405277" y="6846"/>
                    <a:pt x="303919" y="-13073"/>
                    <a:pt x="297801" y="51368"/>
                  </a:cubicBezTo>
                  <a:cubicBezTo>
                    <a:pt x="294742" y="74363"/>
                    <a:pt x="308610" y="94352"/>
                    <a:pt x="311567" y="118954"/>
                  </a:cubicBezTo>
                  <a:cubicBezTo>
                    <a:pt x="313096" y="143487"/>
                    <a:pt x="314626" y="178713"/>
                    <a:pt x="300860" y="192551"/>
                  </a:cubicBezTo>
                  <a:cubicBezTo>
                    <a:pt x="268638" y="226309"/>
                    <a:pt x="165750" y="217084"/>
                    <a:pt x="150455" y="174170"/>
                  </a:cubicBezTo>
                  <a:cubicBezTo>
                    <a:pt x="142705" y="152713"/>
                    <a:pt x="150455" y="125035"/>
                    <a:pt x="153412" y="103508"/>
                  </a:cubicBezTo>
                  <a:cubicBezTo>
                    <a:pt x="154941" y="92815"/>
                    <a:pt x="162691" y="49831"/>
                    <a:pt x="161162" y="37599"/>
                  </a:cubicBezTo>
                  <a:cubicBezTo>
                    <a:pt x="153412" y="3841"/>
                    <a:pt x="96717" y="-2379"/>
                    <a:pt x="46038" y="696"/>
                  </a:cubicBezTo>
                  <a:cubicBezTo>
                    <a:pt x="30468" y="2157"/>
                    <a:pt x="15063" y="4544"/>
                    <a:pt x="0" y="8036"/>
                  </a:cubicBezTo>
                  <a:lnTo>
                    <a:pt x="108143" y="696828"/>
                  </a:lnTo>
                  <a:cubicBezTo>
                    <a:pt x="134883" y="693762"/>
                    <a:pt x="158230" y="681620"/>
                    <a:pt x="162691" y="660693"/>
                  </a:cubicBezTo>
                  <a:cubicBezTo>
                    <a:pt x="164221" y="648462"/>
                    <a:pt x="159632" y="631547"/>
                    <a:pt x="158102" y="617709"/>
                  </a:cubicBezTo>
                  <a:cubicBezTo>
                    <a:pt x="151883" y="579337"/>
                    <a:pt x="145765" y="514896"/>
                    <a:pt x="176457" y="496515"/>
                  </a:cubicBezTo>
                  <a:cubicBezTo>
                    <a:pt x="197973" y="484214"/>
                    <a:pt x="230195" y="481138"/>
                    <a:pt x="257931" y="484213"/>
                  </a:cubicBezTo>
                  <a:cubicBezTo>
                    <a:pt x="285564" y="488827"/>
                    <a:pt x="314626" y="513359"/>
                    <a:pt x="316257" y="550192"/>
                  </a:cubicBezTo>
                  <a:cubicBezTo>
                    <a:pt x="319316" y="590171"/>
                    <a:pt x="276387" y="663768"/>
                    <a:pt x="313096" y="688370"/>
                  </a:cubicBezTo>
                  <a:cubicBezTo>
                    <a:pt x="342260" y="706752"/>
                    <a:pt x="402218" y="691445"/>
                    <a:pt x="432911" y="688370"/>
                  </a:cubicBezTo>
                  <a:cubicBezTo>
                    <a:pt x="478899" y="683757"/>
                    <a:pt x="512651" y="682220"/>
                    <a:pt x="557211" y="677607"/>
                  </a:cubicBezTo>
                  <a:cubicBezTo>
                    <a:pt x="547932" y="617709"/>
                    <a:pt x="532535" y="547187"/>
                    <a:pt x="537225" y="476525"/>
                  </a:cubicBezTo>
                  <a:cubicBezTo>
                    <a:pt x="538755" y="459611"/>
                    <a:pt x="544873" y="425853"/>
                    <a:pt x="560270" y="421240"/>
                  </a:cubicBezTo>
                  <a:cubicBezTo>
                    <a:pt x="572506" y="418165"/>
                    <a:pt x="595450" y="424385"/>
                    <a:pt x="610949" y="425853"/>
                  </a:cubicBezTo>
                  <a:cubicBezTo>
                    <a:pt x="629202" y="427391"/>
                    <a:pt x="647658" y="430466"/>
                    <a:pt x="663056" y="430466"/>
                  </a:cubicBezTo>
                  <a:cubicBezTo>
                    <a:pt x="707514" y="428998"/>
                    <a:pt x="733619" y="415998"/>
                    <a:pt x="739737" y="366025"/>
                  </a:cubicBezTo>
                  <a:cubicBezTo>
                    <a:pt x="741266" y="353532"/>
                    <a:pt x="741362" y="341912"/>
                    <a:pt x="740356"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6" name="Freeform 7"/>
            <p:cNvSpPr>
              <a:spLocks/>
            </p:cNvSpPr>
            <p:nvPr/>
          </p:nvSpPr>
          <p:spPr bwMode="auto">
            <a:xfrm rot="16735370" flipV="1">
              <a:off x="566074" y="356967"/>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7" name="Freeform 7"/>
            <p:cNvSpPr>
              <a:spLocks/>
            </p:cNvSpPr>
            <p:nvPr/>
          </p:nvSpPr>
          <p:spPr bwMode="auto">
            <a:xfrm rot="11335370" flipV="1">
              <a:off x="1209052" y="462275"/>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8" name="Freeform 7"/>
            <p:cNvSpPr>
              <a:spLocks/>
            </p:cNvSpPr>
            <p:nvPr/>
          </p:nvSpPr>
          <p:spPr bwMode="auto">
            <a:xfrm rot="535370" flipV="1">
              <a:off x="-19033" y="-39699"/>
              <a:ext cx="398816" cy="304721"/>
            </a:xfrm>
            <a:custGeom>
              <a:avLst/>
              <a:gdLst/>
              <a:ahLst/>
              <a:cxnLst/>
              <a:rect l="l" t="t" r="r" b="b"/>
              <a:pathLst>
                <a:path w="398816" h="304721">
                  <a:moveTo>
                    <a:pt x="219644" y="15087"/>
                  </a:moveTo>
                  <a:cubicBezTo>
                    <a:pt x="201227" y="78019"/>
                    <a:pt x="192019" y="200812"/>
                    <a:pt x="199693" y="243789"/>
                  </a:cubicBezTo>
                  <a:cubicBezTo>
                    <a:pt x="208901" y="285232"/>
                    <a:pt x="327073" y="237650"/>
                    <a:pt x="374649" y="263743"/>
                  </a:cubicBezTo>
                  <a:cubicBezTo>
                    <a:pt x="384153" y="269288"/>
                    <a:pt x="393249" y="285463"/>
                    <a:pt x="398816" y="304721"/>
                  </a:cubicBezTo>
                  <a:lnTo>
                    <a:pt x="0" y="242106"/>
                  </a:lnTo>
                  <a:lnTo>
                    <a:pt x="37978" y="215"/>
                  </a:lnTo>
                  <a:cubicBezTo>
                    <a:pt x="68349" y="-1084"/>
                    <a:pt x="102063" y="3864"/>
                    <a:pt x="127562" y="5877"/>
                  </a:cubicBezTo>
                  <a:cubicBezTo>
                    <a:pt x="159790" y="8947"/>
                    <a:pt x="190484" y="12017"/>
                    <a:pt x="219644" y="1508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9" name="Freeform 7"/>
            <p:cNvSpPr>
              <a:spLocks/>
            </p:cNvSpPr>
            <p:nvPr/>
          </p:nvSpPr>
          <p:spPr bwMode="auto">
            <a:xfrm rot="5935370">
              <a:off x="247436" y="-124890"/>
              <a:ext cx="506897" cy="692337"/>
            </a:xfrm>
            <a:custGeom>
              <a:avLst/>
              <a:gdLst/>
              <a:ahLst/>
              <a:cxnLst/>
              <a:rect l="l" t="t" r="r" b="b"/>
              <a:pathLst>
                <a:path w="506897" h="692337">
                  <a:moveTo>
                    <a:pt x="506237" y="326412"/>
                  </a:moveTo>
                  <a:cubicBezTo>
                    <a:pt x="503221" y="294701"/>
                    <a:pt x="490297" y="272436"/>
                    <a:pt x="476454" y="264364"/>
                  </a:cubicBezTo>
                  <a:cubicBezTo>
                    <a:pt x="428937" y="238294"/>
                    <a:pt x="320543" y="308676"/>
                    <a:pt x="301475" y="244444"/>
                  </a:cubicBezTo>
                  <a:cubicBezTo>
                    <a:pt x="293929" y="201460"/>
                    <a:pt x="303107" y="78659"/>
                    <a:pt x="321461" y="15755"/>
                  </a:cubicBezTo>
                  <a:lnTo>
                    <a:pt x="229485" y="6529"/>
                  </a:lnTo>
                  <a:cubicBezTo>
                    <a:pt x="171158" y="1916"/>
                    <a:pt x="69800" y="-18003"/>
                    <a:pt x="63682" y="46438"/>
                  </a:cubicBezTo>
                  <a:cubicBezTo>
                    <a:pt x="60623" y="69433"/>
                    <a:pt x="74491" y="89422"/>
                    <a:pt x="77448" y="114024"/>
                  </a:cubicBezTo>
                  <a:cubicBezTo>
                    <a:pt x="78978" y="138557"/>
                    <a:pt x="80507" y="173783"/>
                    <a:pt x="66741" y="187621"/>
                  </a:cubicBezTo>
                  <a:cubicBezTo>
                    <a:pt x="53124" y="201887"/>
                    <a:pt x="26890" y="208477"/>
                    <a:pt x="0" y="206497"/>
                  </a:cubicBezTo>
                  <a:lnTo>
                    <a:pt x="44581" y="490442"/>
                  </a:lnTo>
                  <a:cubicBezTo>
                    <a:pt x="65336" y="498295"/>
                    <a:pt x="80955" y="518542"/>
                    <a:pt x="82139" y="545262"/>
                  </a:cubicBezTo>
                  <a:cubicBezTo>
                    <a:pt x="83897" y="568239"/>
                    <a:pt x="70465" y="602320"/>
                    <a:pt x="66806" y="632003"/>
                  </a:cubicBezTo>
                  <a:lnTo>
                    <a:pt x="74022" y="677963"/>
                  </a:lnTo>
                  <a:lnTo>
                    <a:pt x="78977" y="683440"/>
                  </a:lnTo>
                  <a:cubicBezTo>
                    <a:pt x="108141" y="701822"/>
                    <a:pt x="168099" y="686515"/>
                    <a:pt x="198792" y="683440"/>
                  </a:cubicBezTo>
                  <a:cubicBezTo>
                    <a:pt x="244780" y="678827"/>
                    <a:pt x="278532" y="677290"/>
                    <a:pt x="323093" y="672677"/>
                  </a:cubicBezTo>
                  <a:cubicBezTo>
                    <a:pt x="313813" y="612779"/>
                    <a:pt x="298416" y="542257"/>
                    <a:pt x="303107" y="471595"/>
                  </a:cubicBezTo>
                  <a:cubicBezTo>
                    <a:pt x="304636" y="454681"/>
                    <a:pt x="310754" y="420923"/>
                    <a:pt x="326152" y="416310"/>
                  </a:cubicBezTo>
                  <a:cubicBezTo>
                    <a:pt x="338388" y="413235"/>
                    <a:pt x="361331" y="419455"/>
                    <a:pt x="376830" y="420923"/>
                  </a:cubicBezTo>
                  <a:cubicBezTo>
                    <a:pt x="395083" y="422461"/>
                    <a:pt x="413540" y="425536"/>
                    <a:pt x="428937" y="425536"/>
                  </a:cubicBezTo>
                  <a:cubicBezTo>
                    <a:pt x="473395" y="424068"/>
                    <a:pt x="499500" y="411068"/>
                    <a:pt x="505618" y="361095"/>
                  </a:cubicBezTo>
                  <a:cubicBezTo>
                    <a:pt x="507148" y="348602"/>
                    <a:pt x="507243" y="336982"/>
                    <a:pt x="506237" y="32641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0" name="Freeform 7"/>
            <p:cNvSpPr>
              <a:spLocks/>
            </p:cNvSpPr>
            <p:nvPr/>
          </p:nvSpPr>
          <p:spPr bwMode="auto">
            <a:xfrm rot="16735370" flipV="1">
              <a:off x="-274540" y="454239"/>
              <a:ext cx="650714" cy="203408"/>
            </a:xfrm>
            <a:custGeom>
              <a:avLst/>
              <a:gdLst/>
              <a:ahLst/>
              <a:cxnLst/>
              <a:rect l="l" t="t" r="r" b="b"/>
              <a:pathLst>
                <a:path w="650714" h="203408">
                  <a:moveTo>
                    <a:pt x="392884" y="51352"/>
                  </a:moveTo>
                  <a:cubicBezTo>
                    <a:pt x="399023" y="-13115"/>
                    <a:pt x="500313" y="6839"/>
                    <a:pt x="558632" y="11444"/>
                  </a:cubicBezTo>
                  <a:cubicBezTo>
                    <a:pt x="590860" y="14513"/>
                    <a:pt x="621555" y="17583"/>
                    <a:pt x="650714" y="20653"/>
                  </a:cubicBezTo>
                  <a:cubicBezTo>
                    <a:pt x="636979" y="67589"/>
                    <a:pt x="628365" y="147823"/>
                    <a:pt x="628097" y="203408"/>
                  </a:cubicBezTo>
                  <a:lnTo>
                    <a:pt x="404198" y="168254"/>
                  </a:lnTo>
                  <a:cubicBezTo>
                    <a:pt x="408570" y="152882"/>
                    <a:pt x="407633" y="133882"/>
                    <a:pt x="406696" y="118888"/>
                  </a:cubicBezTo>
                  <a:cubicBezTo>
                    <a:pt x="403627" y="94329"/>
                    <a:pt x="389815" y="74375"/>
                    <a:pt x="392884" y="51352"/>
                  </a:cubicBezTo>
                  <a:close/>
                  <a:moveTo>
                    <a:pt x="0" y="23723"/>
                  </a:moveTo>
                  <a:cubicBezTo>
                    <a:pt x="44506" y="19118"/>
                    <a:pt x="92082" y="5304"/>
                    <a:pt x="141192" y="699"/>
                  </a:cubicBezTo>
                  <a:cubicBezTo>
                    <a:pt x="191838" y="-2371"/>
                    <a:pt x="248622" y="3769"/>
                    <a:pt x="256295" y="37537"/>
                  </a:cubicBezTo>
                  <a:cubicBezTo>
                    <a:pt x="257830" y="49817"/>
                    <a:pt x="250157" y="92794"/>
                    <a:pt x="248621" y="103539"/>
                  </a:cubicBezTo>
                  <a:cubicBezTo>
                    <a:pt x="246916" y="115480"/>
                    <a:pt x="243789" y="129318"/>
                    <a:pt x="243352" y="143001"/>
                  </a:cubicBezTo>
                  <a:lnTo>
                    <a:pt x="8546" y="106136"/>
                  </a:lnTo>
                  <a:cubicBezTo>
                    <a:pt x="5510" y="78489"/>
                    <a:pt x="1938" y="51514"/>
                    <a:pt x="0" y="23723"/>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1" name="Freeform 7"/>
            <p:cNvSpPr>
              <a:spLocks/>
            </p:cNvSpPr>
            <p:nvPr/>
          </p:nvSpPr>
          <p:spPr bwMode="auto">
            <a:xfrm rot="11335370" flipV="1">
              <a:off x="-21617" y="265783"/>
              <a:ext cx="977935" cy="698936"/>
            </a:xfrm>
            <a:custGeom>
              <a:avLst/>
              <a:gdLst/>
              <a:ahLst/>
              <a:cxnLst/>
              <a:rect l="l" t="t" r="r" b="b"/>
              <a:pathLst>
                <a:path w="977935" h="698936">
                  <a:moveTo>
                    <a:pt x="330723" y="697698"/>
                  </a:moveTo>
                  <a:cubicBezTo>
                    <a:pt x="279160" y="692950"/>
                    <a:pt x="234287" y="675660"/>
                    <a:pt x="192890" y="665294"/>
                  </a:cubicBezTo>
                  <a:cubicBezTo>
                    <a:pt x="212765" y="597769"/>
                    <a:pt x="215854" y="453507"/>
                    <a:pt x="183622" y="430470"/>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2" y="249350"/>
                    <a:pt x="195876" y="227898"/>
                  </a:cubicBezTo>
                  <a:cubicBezTo>
                    <a:pt x="202055" y="151087"/>
                    <a:pt x="188256" y="89753"/>
                    <a:pt x="183622" y="23741"/>
                  </a:cubicBezTo>
                  <a:cubicBezTo>
                    <a:pt x="228109" y="19134"/>
                    <a:pt x="275685" y="5312"/>
                    <a:pt x="324805"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70" y="217099"/>
                    <a:pt x="547342" y="226314"/>
                    <a:pt x="579575" y="192552"/>
                  </a:cubicBezTo>
                  <a:cubicBezTo>
                    <a:pt x="593374" y="178730"/>
                    <a:pt x="591829" y="143456"/>
                    <a:pt x="590284" y="118908"/>
                  </a:cubicBezTo>
                  <a:cubicBezTo>
                    <a:pt x="587298" y="94361"/>
                    <a:pt x="573396" y="74348"/>
                    <a:pt x="576485" y="51384"/>
                  </a:cubicBezTo>
                  <a:cubicBezTo>
                    <a:pt x="582664" y="-13117"/>
                    <a:pt x="683995" y="6824"/>
                    <a:pt x="742281" y="11431"/>
                  </a:cubicBezTo>
                  <a:lnTo>
                    <a:pt x="834343" y="20645"/>
                  </a:lnTo>
                  <a:cubicBezTo>
                    <a:pt x="815910" y="83563"/>
                    <a:pt x="806745" y="206373"/>
                    <a:pt x="814366" y="249350"/>
                  </a:cubicBezTo>
                  <a:cubicBezTo>
                    <a:pt x="822975" y="287870"/>
                    <a:pt x="925519" y="249542"/>
                    <a:pt x="977935" y="265655"/>
                  </a:cubicBezTo>
                  <a:lnTo>
                    <a:pt x="952189" y="429635"/>
                  </a:lnTo>
                  <a:cubicBezTo>
                    <a:pt x="948882" y="430872"/>
                    <a:pt x="945411" y="430726"/>
                    <a:pt x="941750" y="430470"/>
                  </a:cubicBezTo>
                  <a:cubicBezTo>
                    <a:pt x="926406" y="430470"/>
                    <a:pt x="907973" y="427375"/>
                    <a:pt x="889643" y="425863"/>
                  </a:cubicBezTo>
                  <a:cubicBezTo>
                    <a:pt x="874196" y="424351"/>
                    <a:pt x="851232" y="418161"/>
                    <a:pt x="838978" y="421256"/>
                  </a:cubicBezTo>
                  <a:cubicBezTo>
                    <a:pt x="823634" y="425863"/>
                    <a:pt x="817455" y="459625"/>
                    <a:pt x="815910" y="476543"/>
                  </a:cubicBezTo>
                  <a:cubicBezTo>
                    <a:pt x="811276" y="547162"/>
                    <a:pt x="826620" y="617710"/>
                    <a:pt x="835888" y="677603"/>
                  </a:cubicBezTo>
                  <a:cubicBezTo>
                    <a:pt x="791401" y="682211"/>
                    <a:pt x="757625" y="683722"/>
                    <a:pt x="711593" y="688330"/>
                  </a:cubicBezTo>
                  <a:cubicBezTo>
                    <a:pt x="680905" y="691425"/>
                    <a:pt x="620972" y="706759"/>
                    <a:pt x="591829" y="688330"/>
                  </a:cubicBezTo>
                  <a:cubicBezTo>
                    <a:pt x="555066" y="663782"/>
                    <a:pt x="598008" y="590139"/>
                    <a:pt x="594918" y="550186"/>
                  </a:cubicBezTo>
                  <a:cubicBezTo>
                    <a:pt x="593374" y="513328"/>
                    <a:pt x="564231" y="488780"/>
                    <a:pt x="536632" y="484173"/>
                  </a:cubicBezTo>
                  <a:cubicBezTo>
                    <a:pt x="509034" y="481150"/>
                    <a:pt x="476802" y="484173"/>
                    <a:pt x="455279" y="496483"/>
                  </a:cubicBezTo>
                  <a:cubicBezTo>
                    <a:pt x="424592" y="514912"/>
                    <a:pt x="430667" y="579341"/>
                    <a:pt x="436846" y="617710"/>
                  </a:cubicBezTo>
                  <a:cubicBezTo>
                    <a:pt x="438391" y="631531"/>
                    <a:pt x="443025" y="648449"/>
                    <a:pt x="441480" y="660686"/>
                  </a:cubicBezTo>
                  <a:cubicBezTo>
                    <a:pt x="436846" y="682211"/>
                    <a:pt x="412337" y="694449"/>
                    <a:pt x="384636" y="697544"/>
                  </a:cubicBezTo>
                  <a:cubicBezTo>
                    <a:pt x="365842" y="699470"/>
                    <a:pt x="347911" y="699281"/>
                    <a:pt x="330723" y="69769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2" name="Freeform 8"/>
            <p:cNvSpPr>
              <a:spLocks/>
            </p:cNvSpPr>
            <p:nvPr/>
          </p:nvSpPr>
          <p:spPr bwMode="auto">
            <a:xfrm rot="535370" flipV="1">
              <a:off x="5359832" y="1238938"/>
              <a:ext cx="13792" cy="35246"/>
            </a:xfrm>
            <a:custGeom>
              <a:avLst/>
              <a:gdLst>
                <a:gd name="T0" fmla="*/ 3 w 4"/>
                <a:gd name="T1" fmla="*/ 0 h 10"/>
                <a:gd name="T2" fmla="*/ 2 w 4"/>
                <a:gd name="T3" fmla="*/ 10 h 10"/>
                <a:gd name="T4" fmla="*/ 3 w 4"/>
                <a:gd name="T5" fmla="*/ 0 h 10"/>
              </a:gdLst>
              <a:ahLst/>
              <a:cxnLst>
                <a:cxn ang="0">
                  <a:pos x="T0" y="T1"/>
                </a:cxn>
                <a:cxn ang="0">
                  <a:pos x="T2" y="T3"/>
                </a:cxn>
                <a:cxn ang="0">
                  <a:pos x="T4" y="T5"/>
                </a:cxn>
              </a:cxnLst>
              <a:rect l="0" t="0" r="r" b="b"/>
              <a:pathLst>
                <a:path w="4" h="10">
                  <a:moveTo>
                    <a:pt x="3" y="0"/>
                  </a:moveTo>
                  <a:cubicBezTo>
                    <a:pt x="2" y="3"/>
                    <a:pt x="4" y="9"/>
                    <a:pt x="2" y="10"/>
                  </a:cubicBezTo>
                  <a:cubicBezTo>
                    <a:pt x="2" y="7"/>
                    <a:pt x="0" y="1"/>
                    <a:pt x="3" y="0"/>
                  </a:cubicBezTo>
                  <a:close/>
                </a:path>
              </a:pathLst>
            </a:custGeom>
            <a:solidFill>
              <a:srgbClr val="F5E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7"/>
            <p:cNvSpPr>
              <a:spLocks/>
            </p:cNvSpPr>
            <p:nvPr/>
          </p:nvSpPr>
          <p:spPr bwMode="auto">
            <a:xfrm rot="5935370">
              <a:off x="7038781" y="-121355"/>
              <a:ext cx="239801" cy="415234"/>
            </a:xfrm>
            <a:custGeom>
              <a:avLst/>
              <a:gdLst/>
              <a:ahLst/>
              <a:cxnLst/>
              <a:rect l="l" t="t" r="r" b="b"/>
              <a:pathLst>
                <a:path w="239801" h="415234">
                  <a:moveTo>
                    <a:pt x="54365" y="5453"/>
                  </a:moveTo>
                  <a:lnTo>
                    <a:pt x="0" y="0"/>
                  </a:lnTo>
                  <a:lnTo>
                    <a:pt x="32957" y="209914"/>
                  </a:lnTo>
                  <a:cubicBezTo>
                    <a:pt x="29785" y="155746"/>
                    <a:pt x="38757" y="58943"/>
                    <a:pt x="54365" y="5453"/>
                  </a:cubicBezTo>
                  <a:close/>
                  <a:moveTo>
                    <a:pt x="239141" y="316110"/>
                  </a:moveTo>
                  <a:cubicBezTo>
                    <a:pt x="236125" y="284399"/>
                    <a:pt x="223201" y="262134"/>
                    <a:pt x="209359" y="254062"/>
                  </a:cubicBezTo>
                  <a:cubicBezTo>
                    <a:pt x="163371" y="228831"/>
                    <a:pt x="60364" y="293941"/>
                    <a:pt x="37594" y="239449"/>
                  </a:cubicBezTo>
                  <a:lnTo>
                    <a:pt x="63763" y="406126"/>
                  </a:lnTo>
                  <a:cubicBezTo>
                    <a:pt x="76496" y="404308"/>
                    <a:pt x="96027" y="409323"/>
                    <a:pt x="109734" y="410621"/>
                  </a:cubicBezTo>
                  <a:cubicBezTo>
                    <a:pt x="127987" y="412159"/>
                    <a:pt x="146444" y="415234"/>
                    <a:pt x="161841" y="415234"/>
                  </a:cubicBezTo>
                  <a:cubicBezTo>
                    <a:pt x="206299" y="413767"/>
                    <a:pt x="232404" y="400766"/>
                    <a:pt x="238522" y="350793"/>
                  </a:cubicBezTo>
                  <a:cubicBezTo>
                    <a:pt x="240052" y="338300"/>
                    <a:pt x="240147" y="326680"/>
                    <a:pt x="239141" y="31611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4" name="Freeform 7"/>
            <p:cNvSpPr>
              <a:spLocks/>
            </p:cNvSpPr>
            <p:nvPr/>
          </p:nvSpPr>
          <p:spPr bwMode="auto">
            <a:xfrm rot="16735370" flipV="1">
              <a:off x="5941517" y="-15714"/>
              <a:ext cx="794216" cy="698936"/>
            </a:xfrm>
            <a:custGeom>
              <a:avLst/>
              <a:gdLst/>
              <a:ahLst/>
              <a:cxnLst/>
              <a:rect l="l" t="t" r="r" b="b"/>
              <a:pathLst>
                <a:path w="794216" h="698936">
                  <a:moveTo>
                    <a:pt x="2998" y="320322"/>
                  </a:moveTo>
                  <a:cubicBezTo>
                    <a:pt x="5228" y="309410"/>
                    <a:pt x="8681" y="299624"/>
                    <a:pt x="13285" y="292334"/>
                  </a:cubicBezTo>
                  <a:cubicBezTo>
                    <a:pt x="31702" y="260101"/>
                    <a:pt x="79278" y="266240"/>
                    <a:pt x="120714" y="272380"/>
                  </a:cubicBezTo>
                  <a:cubicBezTo>
                    <a:pt x="134527" y="273915"/>
                    <a:pt x="160617" y="286194"/>
                    <a:pt x="177499" y="281589"/>
                  </a:cubicBezTo>
                  <a:cubicBezTo>
                    <a:pt x="191311" y="276984"/>
                    <a:pt x="194380" y="249356"/>
                    <a:pt x="195915" y="227867"/>
                  </a:cubicBezTo>
                  <a:cubicBezTo>
                    <a:pt x="202054" y="151122"/>
                    <a:pt x="188242" y="89725"/>
                    <a:pt x="183637" y="23723"/>
                  </a:cubicBezTo>
                  <a:cubicBezTo>
                    <a:pt x="228144" y="19119"/>
                    <a:pt x="275720" y="5304"/>
                    <a:pt x="324830" y="699"/>
                  </a:cubicBezTo>
                  <a:cubicBezTo>
                    <a:pt x="375475" y="-2370"/>
                    <a:pt x="432259" y="3769"/>
                    <a:pt x="439933" y="37537"/>
                  </a:cubicBezTo>
                  <a:cubicBezTo>
                    <a:pt x="441468" y="49817"/>
                    <a:pt x="433794" y="92795"/>
                    <a:pt x="432259" y="103539"/>
                  </a:cubicBezTo>
                  <a:cubicBezTo>
                    <a:pt x="429190" y="125028"/>
                    <a:pt x="421516" y="152656"/>
                    <a:pt x="429190" y="174145"/>
                  </a:cubicBezTo>
                  <a:cubicBezTo>
                    <a:pt x="444537" y="217123"/>
                    <a:pt x="547362" y="226332"/>
                    <a:pt x="579591" y="192564"/>
                  </a:cubicBezTo>
                  <a:cubicBezTo>
                    <a:pt x="593403" y="178750"/>
                    <a:pt x="591868" y="143447"/>
                    <a:pt x="590334" y="118888"/>
                  </a:cubicBezTo>
                  <a:cubicBezTo>
                    <a:pt x="587264" y="94329"/>
                    <a:pt x="573452" y="74376"/>
                    <a:pt x="576521" y="51352"/>
                  </a:cubicBezTo>
                  <a:cubicBezTo>
                    <a:pt x="582660" y="-13115"/>
                    <a:pt x="683951" y="6839"/>
                    <a:pt x="742270" y="11444"/>
                  </a:cubicBezTo>
                  <a:lnTo>
                    <a:pt x="794216" y="16639"/>
                  </a:lnTo>
                  <a:lnTo>
                    <a:pt x="688239" y="691633"/>
                  </a:lnTo>
                  <a:cubicBezTo>
                    <a:pt x="656477" y="696464"/>
                    <a:pt x="614735" y="702786"/>
                    <a:pt x="591868"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3" y="617736"/>
                  </a:cubicBezTo>
                  <a:cubicBezTo>
                    <a:pt x="438398" y="631550"/>
                    <a:pt x="443002" y="648435"/>
                    <a:pt x="441467" y="660714"/>
                  </a:cubicBezTo>
                  <a:cubicBezTo>
                    <a:pt x="436863" y="682203"/>
                    <a:pt x="412308" y="694482"/>
                    <a:pt x="384684" y="697552"/>
                  </a:cubicBezTo>
                  <a:cubicBezTo>
                    <a:pt x="309483" y="705226"/>
                    <a:pt x="248095" y="679133"/>
                    <a:pt x="192845" y="665319"/>
                  </a:cubicBezTo>
                  <a:cubicBezTo>
                    <a:pt x="212796" y="597782"/>
                    <a:pt x="215866" y="453500"/>
                    <a:pt x="183637" y="430476"/>
                  </a:cubicBezTo>
                  <a:cubicBezTo>
                    <a:pt x="151409" y="407452"/>
                    <a:pt x="56257" y="448895"/>
                    <a:pt x="17889"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5" name="Freeform 7"/>
            <p:cNvSpPr>
              <a:spLocks/>
            </p:cNvSpPr>
            <p:nvPr/>
          </p:nvSpPr>
          <p:spPr bwMode="auto">
            <a:xfrm rot="11335370" flipV="1">
              <a:off x="6486731" y="-31755"/>
              <a:ext cx="1019767" cy="698937"/>
            </a:xfrm>
            <a:custGeom>
              <a:avLst/>
              <a:gdLst/>
              <a:ahLst/>
              <a:cxnLst/>
              <a:rect l="l" t="t" r="r" b="b"/>
              <a:pathLst>
                <a:path w="1019767" h="698937">
                  <a:moveTo>
                    <a:pt x="330723" y="697699"/>
                  </a:moveTo>
                  <a:cubicBezTo>
                    <a:pt x="279160" y="692950"/>
                    <a:pt x="234288" y="675660"/>
                    <a:pt x="192890" y="665294"/>
                  </a:cubicBezTo>
                  <a:cubicBezTo>
                    <a:pt x="212765" y="597769"/>
                    <a:pt x="215854" y="453507"/>
                    <a:pt x="183622" y="430471"/>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1" y="249350"/>
                    <a:pt x="195876" y="227898"/>
                  </a:cubicBezTo>
                  <a:cubicBezTo>
                    <a:pt x="202055" y="151087"/>
                    <a:pt x="188256" y="89753"/>
                    <a:pt x="183622" y="23741"/>
                  </a:cubicBezTo>
                  <a:cubicBezTo>
                    <a:pt x="228109" y="19134"/>
                    <a:pt x="275685" y="5312"/>
                    <a:pt x="324806"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69" y="217099"/>
                    <a:pt x="547342" y="226314"/>
                    <a:pt x="579575" y="192552"/>
                  </a:cubicBezTo>
                  <a:cubicBezTo>
                    <a:pt x="593374" y="178730"/>
                    <a:pt x="591829" y="143456"/>
                    <a:pt x="590284" y="118909"/>
                  </a:cubicBezTo>
                  <a:cubicBezTo>
                    <a:pt x="587298" y="94361"/>
                    <a:pt x="573396" y="74348"/>
                    <a:pt x="576485" y="51384"/>
                  </a:cubicBezTo>
                  <a:lnTo>
                    <a:pt x="582576" y="32265"/>
                  </a:lnTo>
                  <a:lnTo>
                    <a:pt x="823808" y="70140"/>
                  </a:lnTo>
                  <a:cubicBezTo>
                    <a:pt x="812659" y="134334"/>
                    <a:pt x="808443" y="215951"/>
                    <a:pt x="814365" y="249350"/>
                  </a:cubicBezTo>
                  <a:cubicBezTo>
                    <a:pt x="823634" y="290815"/>
                    <a:pt x="941750" y="243231"/>
                    <a:pt x="989326" y="269291"/>
                  </a:cubicBezTo>
                  <a:cubicBezTo>
                    <a:pt x="1007759" y="280016"/>
                    <a:pt x="1024648" y="330696"/>
                    <a:pt x="1018469" y="366042"/>
                  </a:cubicBezTo>
                  <a:cubicBezTo>
                    <a:pt x="1012393" y="399804"/>
                    <a:pt x="1011776" y="435366"/>
                    <a:pt x="941750" y="430470"/>
                  </a:cubicBezTo>
                  <a:cubicBezTo>
                    <a:pt x="926406" y="430470"/>
                    <a:pt x="907973" y="427375"/>
                    <a:pt x="889643" y="425864"/>
                  </a:cubicBezTo>
                  <a:cubicBezTo>
                    <a:pt x="874196" y="424351"/>
                    <a:pt x="851232" y="418161"/>
                    <a:pt x="838978" y="421256"/>
                  </a:cubicBezTo>
                  <a:cubicBezTo>
                    <a:pt x="823634" y="425863"/>
                    <a:pt x="817455" y="459626"/>
                    <a:pt x="815910" y="476543"/>
                  </a:cubicBezTo>
                  <a:cubicBezTo>
                    <a:pt x="811276" y="547162"/>
                    <a:pt x="826620" y="617710"/>
                    <a:pt x="835888" y="677603"/>
                  </a:cubicBezTo>
                  <a:cubicBezTo>
                    <a:pt x="791402" y="682211"/>
                    <a:pt x="757624" y="683722"/>
                    <a:pt x="711593" y="688330"/>
                  </a:cubicBezTo>
                  <a:cubicBezTo>
                    <a:pt x="680906" y="691425"/>
                    <a:pt x="620972" y="706759"/>
                    <a:pt x="591829" y="688330"/>
                  </a:cubicBezTo>
                  <a:cubicBezTo>
                    <a:pt x="555065" y="663782"/>
                    <a:pt x="598008" y="590139"/>
                    <a:pt x="594918" y="550186"/>
                  </a:cubicBezTo>
                  <a:cubicBezTo>
                    <a:pt x="593374" y="513328"/>
                    <a:pt x="564231" y="488780"/>
                    <a:pt x="536632" y="484173"/>
                  </a:cubicBezTo>
                  <a:cubicBezTo>
                    <a:pt x="509034" y="481150"/>
                    <a:pt x="476802" y="484173"/>
                    <a:pt x="455280" y="496483"/>
                  </a:cubicBezTo>
                  <a:cubicBezTo>
                    <a:pt x="424592" y="514912"/>
                    <a:pt x="430668" y="579341"/>
                    <a:pt x="436846" y="617710"/>
                  </a:cubicBezTo>
                  <a:cubicBezTo>
                    <a:pt x="438391" y="631531"/>
                    <a:pt x="443025" y="648449"/>
                    <a:pt x="441480" y="660686"/>
                  </a:cubicBezTo>
                  <a:cubicBezTo>
                    <a:pt x="436846" y="682211"/>
                    <a:pt x="412337" y="694449"/>
                    <a:pt x="384636" y="697544"/>
                  </a:cubicBezTo>
                  <a:cubicBezTo>
                    <a:pt x="365843" y="699470"/>
                    <a:pt x="347911" y="699281"/>
                    <a:pt x="330723" y="697699"/>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6" name="Freeform 7"/>
            <p:cNvSpPr>
              <a:spLocks/>
            </p:cNvSpPr>
            <p:nvPr/>
          </p:nvSpPr>
          <p:spPr bwMode="auto">
            <a:xfrm rot="16735370" flipV="1">
              <a:off x="4753931" y="-111680"/>
              <a:ext cx="600013" cy="698936"/>
            </a:xfrm>
            <a:custGeom>
              <a:avLst/>
              <a:gdLst/>
              <a:ahLst/>
              <a:cxnLst/>
              <a:rect l="l" t="t" r="r" b="b"/>
              <a:pathLst>
                <a:path w="600013" h="698936">
                  <a:moveTo>
                    <a:pt x="576522" y="51351"/>
                  </a:moveTo>
                  <a:cubicBezTo>
                    <a:pt x="578179" y="33943"/>
                    <a:pt x="586776" y="22690"/>
                    <a:pt x="600013" y="16394"/>
                  </a:cubicBezTo>
                  <a:lnTo>
                    <a:pt x="586289" y="103803"/>
                  </a:lnTo>
                  <a:cubicBezTo>
                    <a:pt x="582093" y="85582"/>
                    <a:pt x="574114" y="69411"/>
                    <a:pt x="576522" y="51351"/>
                  </a:cubicBezTo>
                  <a:close/>
                  <a:moveTo>
                    <a:pt x="2998" y="320321"/>
                  </a:moveTo>
                  <a:cubicBezTo>
                    <a:pt x="5228" y="309409"/>
                    <a:pt x="8682" y="299624"/>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8" y="23723"/>
                  </a:cubicBezTo>
                  <a:cubicBezTo>
                    <a:pt x="228144" y="19118"/>
                    <a:pt x="275720" y="5304"/>
                    <a:pt x="324830" y="699"/>
                  </a:cubicBezTo>
                  <a:cubicBezTo>
                    <a:pt x="375476" y="-2370"/>
                    <a:pt x="432260" y="3769"/>
                    <a:pt x="439933" y="37537"/>
                  </a:cubicBezTo>
                  <a:cubicBezTo>
                    <a:pt x="441468" y="49816"/>
                    <a:pt x="433794" y="92794"/>
                    <a:pt x="432259" y="103539"/>
                  </a:cubicBezTo>
                  <a:cubicBezTo>
                    <a:pt x="429190" y="125028"/>
                    <a:pt x="421517" y="152656"/>
                    <a:pt x="429190" y="174145"/>
                  </a:cubicBezTo>
                  <a:cubicBezTo>
                    <a:pt x="443607" y="214518"/>
                    <a:pt x="535218" y="225092"/>
                    <a:pt x="571739" y="196477"/>
                  </a:cubicBezTo>
                  <a:lnTo>
                    <a:pt x="526552" y="484288"/>
                  </a:lnTo>
                  <a:cubicBezTo>
                    <a:pt x="501487" y="481988"/>
                    <a:pt x="474213" y="485657"/>
                    <a:pt x="455280" y="496477"/>
                  </a:cubicBezTo>
                  <a:cubicBezTo>
                    <a:pt x="424586" y="514896"/>
                    <a:pt x="430725" y="579363"/>
                    <a:pt x="436863" y="617736"/>
                  </a:cubicBezTo>
                  <a:cubicBezTo>
                    <a:pt x="438398" y="631550"/>
                    <a:pt x="443002" y="648434"/>
                    <a:pt x="441468" y="660713"/>
                  </a:cubicBezTo>
                  <a:cubicBezTo>
                    <a:pt x="436863" y="682202"/>
                    <a:pt x="412308" y="694482"/>
                    <a:pt x="384684" y="697551"/>
                  </a:cubicBezTo>
                  <a:cubicBezTo>
                    <a:pt x="309483" y="705226"/>
                    <a:pt x="248095" y="679132"/>
                    <a:pt x="192846" y="665318"/>
                  </a:cubicBezTo>
                  <a:cubicBezTo>
                    <a:pt x="212797" y="597782"/>
                    <a:pt x="215866" y="453499"/>
                    <a:pt x="183638" y="430476"/>
                  </a:cubicBezTo>
                  <a:cubicBezTo>
                    <a:pt x="151409" y="407452"/>
                    <a:pt x="56257" y="448895"/>
                    <a:pt x="17890" y="412057"/>
                  </a:cubicBezTo>
                  <a:cubicBezTo>
                    <a:pt x="624" y="395940"/>
                    <a:pt x="-3692" y="353059"/>
                    <a:pt x="2998" y="32032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7" name="Freeform 7"/>
            <p:cNvSpPr>
              <a:spLocks/>
            </p:cNvSpPr>
            <p:nvPr/>
          </p:nvSpPr>
          <p:spPr bwMode="auto">
            <a:xfrm rot="535370" flipV="1">
              <a:off x="5744793" y="493653"/>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8" name="Freeform 7"/>
            <p:cNvSpPr>
              <a:spLocks/>
            </p:cNvSpPr>
            <p:nvPr/>
          </p:nvSpPr>
          <p:spPr bwMode="auto">
            <a:xfrm rot="5935370">
              <a:off x="6386390" y="593978"/>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9" name="Freeform 7"/>
            <p:cNvSpPr>
              <a:spLocks/>
            </p:cNvSpPr>
            <p:nvPr/>
          </p:nvSpPr>
          <p:spPr bwMode="auto">
            <a:xfrm rot="16735370" flipV="1">
              <a:off x="5644573" y="1131975"/>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0" name="Freeform 7"/>
            <p:cNvSpPr>
              <a:spLocks/>
            </p:cNvSpPr>
            <p:nvPr/>
          </p:nvSpPr>
          <p:spPr bwMode="auto">
            <a:xfrm rot="11335370" flipV="1">
              <a:off x="6287550" y="1237283"/>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1" name="Freeform 7"/>
            <p:cNvSpPr>
              <a:spLocks/>
            </p:cNvSpPr>
            <p:nvPr/>
          </p:nvSpPr>
          <p:spPr bwMode="auto">
            <a:xfrm rot="535370" flipV="1">
              <a:off x="4475166" y="301763"/>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2" name="Freeform 7"/>
            <p:cNvSpPr>
              <a:spLocks/>
            </p:cNvSpPr>
            <p:nvPr/>
          </p:nvSpPr>
          <p:spPr bwMode="auto">
            <a:xfrm rot="16735370" flipV="1">
              <a:off x="4374946" y="940085"/>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3" name="Freeform 7"/>
            <p:cNvSpPr>
              <a:spLocks/>
            </p:cNvSpPr>
            <p:nvPr/>
          </p:nvSpPr>
          <p:spPr bwMode="auto">
            <a:xfrm rot="16735370" flipV="1">
              <a:off x="3570247" y="-207934"/>
              <a:ext cx="399501" cy="691245"/>
            </a:xfrm>
            <a:custGeom>
              <a:avLst/>
              <a:gdLst/>
              <a:ahLst/>
              <a:cxnLst/>
              <a:rect l="l" t="t" r="r" b="b"/>
              <a:pathLst>
                <a:path w="399501" h="691245">
                  <a:moveTo>
                    <a:pt x="2998" y="320318"/>
                  </a:moveTo>
                  <a:cubicBezTo>
                    <a:pt x="5228" y="309405"/>
                    <a:pt x="8681" y="299620"/>
                    <a:pt x="13285" y="292330"/>
                  </a:cubicBezTo>
                  <a:cubicBezTo>
                    <a:pt x="31702" y="260096"/>
                    <a:pt x="79278" y="266236"/>
                    <a:pt x="120715" y="272375"/>
                  </a:cubicBezTo>
                  <a:cubicBezTo>
                    <a:pt x="134527" y="273910"/>
                    <a:pt x="160617" y="286190"/>
                    <a:pt x="177499" y="281585"/>
                  </a:cubicBezTo>
                  <a:cubicBezTo>
                    <a:pt x="191311" y="276980"/>
                    <a:pt x="194381" y="249352"/>
                    <a:pt x="195915" y="227863"/>
                  </a:cubicBezTo>
                  <a:cubicBezTo>
                    <a:pt x="202054" y="151117"/>
                    <a:pt x="188242" y="89721"/>
                    <a:pt x="183638" y="23719"/>
                  </a:cubicBezTo>
                  <a:cubicBezTo>
                    <a:pt x="228144" y="19114"/>
                    <a:pt x="275720" y="5300"/>
                    <a:pt x="324830" y="695"/>
                  </a:cubicBezTo>
                  <a:cubicBezTo>
                    <a:pt x="350566" y="-865"/>
                    <a:pt x="377888" y="-46"/>
                    <a:pt x="399501" y="5734"/>
                  </a:cubicBezTo>
                  <a:lnTo>
                    <a:pt x="291873" y="691245"/>
                  </a:lnTo>
                  <a:cubicBezTo>
                    <a:pt x="256029" y="684418"/>
                    <a:pt x="223493" y="672977"/>
                    <a:pt x="192846" y="665314"/>
                  </a:cubicBezTo>
                  <a:cubicBezTo>
                    <a:pt x="212797" y="597778"/>
                    <a:pt x="215866" y="453496"/>
                    <a:pt x="183638" y="430472"/>
                  </a:cubicBezTo>
                  <a:cubicBezTo>
                    <a:pt x="151409" y="407448"/>
                    <a:pt x="56257" y="448891"/>
                    <a:pt x="17890" y="412053"/>
                  </a:cubicBezTo>
                  <a:cubicBezTo>
                    <a:pt x="624" y="395936"/>
                    <a:pt x="-3692" y="353055"/>
                    <a:pt x="2998" y="320318"/>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4" name="Freeform 7"/>
            <p:cNvSpPr>
              <a:spLocks/>
            </p:cNvSpPr>
            <p:nvPr/>
          </p:nvSpPr>
          <p:spPr bwMode="auto">
            <a:xfrm rot="535370" flipV="1">
              <a:off x="3202981" y="102024"/>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5" name="Freeform 7"/>
            <p:cNvSpPr>
              <a:spLocks/>
            </p:cNvSpPr>
            <p:nvPr/>
          </p:nvSpPr>
          <p:spPr bwMode="auto">
            <a:xfrm rot="5935370">
              <a:off x="3844578" y="202349"/>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6" name="Freeform 7"/>
            <p:cNvSpPr>
              <a:spLocks/>
            </p:cNvSpPr>
            <p:nvPr/>
          </p:nvSpPr>
          <p:spPr bwMode="auto">
            <a:xfrm rot="16735370" flipV="1">
              <a:off x="3102762" y="740346"/>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8" name="Freeform 7"/>
            <p:cNvSpPr>
              <a:spLocks/>
            </p:cNvSpPr>
            <p:nvPr/>
          </p:nvSpPr>
          <p:spPr bwMode="auto">
            <a:xfrm rot="535370" flipV="1">
              <a:off x="8655898" y="-40632"/>
              <a:ext cx="514345" cy="347417"/>
            </a:xfrm>
            <a:custGeom>
              <a:avLst/>
              <a:gdLst/>
              <a:ahLst/>
              <a:cxnLst/>
              <a:rect l="l" t="t" r="r" b="b"/>
              <a:pathLst>
                <a:path w="514345" h="347417">
                  <a:moveTo>
                    <a:pt x="514345" y="7185"/>
                  </a:moveTo>
                  <a:lnTo>
                    <a:pt x="460927" y="347417"/>
                  </a:lnTo>
                  <a:lnTo>
                    <a:pt x="1227" y="275242"/>
                  </a:lnTo>
                  <a:cubicBezTo>
                    <a:pt x="8957" y="265064"/>
                    <a:pt x="11083" y="244603"/>
                    <a:pt x="12277" y="227866"/>
                  </a:cubicBezTo>
                  <a:cubicBezTo>
                    <a:pt x="18416" y="151121"/>
                    <a:pt x="4604" y="89724"/>
                    <a:pt x="0" y="23723"/>
                  </a:cubicBezTo>
                  <a:cubicBezTo>
                    <a:pt x="44506" y="19118"/>
                    <a:pt x="92082" y="5304"/>
                    <a:pt x="141193" y="699"/>
                  </a:cubicBezTo>
                  <a:cubicBezTo>
                    <a:pt x="191838" y="-2371"/>
                    <a:pt x="248622" y="3768"/>
                    <a:pt x="256295" y="37537"/>
                  </a:cubicBezTo>
                  <a:cubicBezTo>
                    <a:pt x="257830" y="49816"/>
                    <a:pt x="250156" y="92794"/>
                    <a:pt x="248622" y="103538"/>
                  </a:cubicBezTo>
                  <a:cubicBezTo>
                    <a:pt x="245552" y="125027"/>
                    <a:pt x="237879" y="152656"/>
                    <a:pt x="245553" y="174144"/>
                  </a:cubicBezTo>
                  <a:cubicBezTo>
                    <a:pt x="260900" y="217122"/>
                    <a:pt x="363724" y="226332"/>
                    <a:pt x="395953" y="192563"/>
                  </a:cubicBezTo>
                  <a:cubicBezTo>
                    <a:pt x="409766" y="178749"/>
                    <a:pt x="408231" y="143446"/>
                    <a:pt x="406697" y="118888"/>
                  </a:cubicBezTo>
                  <a:cubicBezTo>
                    <a:pt x="403627" y="94329"/>
                    <a:pt x="389814" y="74375"/>
                    <a:pt x="392885" y="51351"/>
                  </a:cubicBezTo>
                  <a:cubicBezTo>
                    <a:pt x="397643" y="1379"/>
                    <a:pt x="459576" y="2133"/>
                    <a:pt x="514345" y="71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9" name="Freeform 7"/>
            <p:cNvSpPr>
              <a:spLocks/>
            </p:cNvSpPr>
            <p:nvPr/>
          </p:nvSpPr>
          <p:spPr bwMode="auto">
            <a:xfrm rot="16735370" flipV="1">
              <a:off x="8365755" y="286349"/>
              <a:ext cx="1019800" cy="639069"/>
            </a:xfrm>
            <a:custGeom>
              <a:avLst/>
              <a:gdLst/>
              <a:ahLst/>
              <a:cxnLst/>
              <a:rect l="l" t="t" r="r" b="b"/>
              <a:pathLst>
                <a:path w="1019800" h="639069">
                  <a:moveTo>
                    <a:pt x="2998" y="260455"/>
                  </a:moveTo>
                  <a:cubicBezTo>
                    <a:pt x="5228" y="249543"/>
                    <a:pt x="8682" y="239757"/>
                    <a:pt x="13286" y="232467"/>
                  </a:cubicBezTo>
                  <a:cubicBezTo>
                    <a:pt x="31702" y="200234"/>
                    <a:pt x="79278" y="206373"/>
                    <a:pt x="120715" y="212512"/>
                  </a:cubicBezTo>
                  <a:cubicBezTo>
                    <a:pt x="134527" y="214047"/>
                    <a:pt x="160617" y="226327"/>
                    <a:pt x="177499" y="221722"/>
                  </a:cubicBezTo>
                  <a:cubicBezTo>
                    <a:pt x="191311" y="217118"/>
                    <a:pt x="194381" y="189489"/>
                    <a:pt x="195915" y="168001"/>
                  </a:cubicBezTo>
                  <a:cubicBezTo>
                    <a:pt x="200922" y="105416"/>
                    <a:pt x="192660" y="53038"/>
                    <a:pt x="187386" y="0"/>
                  </a:cubicBezTo>
                  <a:lnTo>
                    <a:pt x="433061" y="38572"/>
                  </a:lnTo>
                  <a:cubicBezTo>
                    <a:pt x="432712" y="40656"/>
                    <a:pt x="432442" y="42393"/>
                    <a:pt x="432259" y="43672"/>
                  </a:cubicBezTo>
                  <a:cubicBezTo>
                    <a:pt x="429190" y="65161"/>
                    <a:pt x="421517" y="92789"/>
                    <a:pt x="429190" y="114278"/>
                  </a:cubicBezTo>
                  <a:cubicBezTo>
                    <a:pt x="444537" y="157256"/>
                    <a:pt x="547362" y="166465"/>
                    <a:pt x="579591" y="132697"/>
                  </a:cubicBezTo>
                  <a:cubicBezTo>
                    <a:pt x="592627" y="119659"/>
                    <a:pt x="591993" y="87480"/>
                    <a:pt x="590374" y="63270"/>
                  </a:cubicBezTo>
                  <a:lnTo>
                    <a:pt x="813854" y="98358"/>
                  </a:lnTo>
                  <a:cubicBezTo>
                    <a:pt x="810917" y="136234"/>
                    <a:pt x="811025" y="170584"/>
                    <a:pt x="814401" y="189489"/>
                  </a:cubicBezTo>
                  <a:cubicBezTo>
                    <a:pt x="823609" y="230932"/>
                    <a:pt x="941781" y="183349"/>
                    <a:pt x="989357" y="209443"/>
                  </a:cubicBezTo>
                  <a:cubicBezTo>
                    <a:pt x="1007773" y="220188"/>
                    <a:pt x="1024655" y="270839"/>
                    <a:pt x="1018517" y="306142"/>
                  </a:cubicBezTo>
                  <a:cubicBezTo>
                    <a:pt x="1012378" y="339911"/>
                    <a:pt x="986288" y="369074"/>
                    <a:pt x="941781" y="370609"/>
                  </a:cubicBezTo>
                  <a:cubicBezTo>
                    <a:pt x="926434" y="370609"/>
                    <a:pt x="908018" y="367539"/>
                    <a:pt x="889601" y="366004"/>
                  </a:cubicBezTo>
                  <a:cubicBezTo>
                    <a:pt x="874254" y="364469"/>
                    <a:pt x="851234" y="358330"/>
                    <a:pt x="838956" y="361399"/>
                  </a:cubicBezTo>
                  <a:cubicBezTo>
                    <a:pt x="823609" y="366005"/>
                    <a:pt x="817470" y="399772"/>
                    <a:pt x="815936" y="416657"/>
                  </a:cubicBezTo>
                  <a:cubicBezTo>
                    <a:pt x="811331" y="487263"/>
                    <a:pt x="826679" y="557869"/>
                    <a:pt x="835887" y="617730"/>
                  </a:cubicBezTo>
                  <a:cubicBezTo>
                    <a:pt x="791380" y="622336"/>
                    <a:pt x="757617" y="623871"/>
                    <a:pt x="711576" y="628475"/>
                  </a:cubicBezTo>
                  <a:cubicBezTo>
                    <a:pt x="680882" y="631545"/>
                    <a:pt x="621028" y="646894"/>
                    <a:pt x="591869" y="628475"/>
                  </a:cubicBezTo>
                  <a:cubicBezTo>
                    <a:pt x="555036" y="603916"/>
                    <a:pt x="598008" y="530241"/>
                    <a:pt x="594938" y="490333"/>
                  </a:cubicBezTo>
                  <a:cubicBezTo>
                    <a:pt x="593403" y="453495"/>
                    <a:pt x="564244" y="428936"/>
                    <a:pt x="536620" y="424331"/>
                  </a:cubicBezTo>
                  <a:cubicBezTo>
                    <a:pt x="508995" y="421261"/>
                    <a:pt x="476766" y="424331"/>
                    <a:pt x="455280" y="436611"/>
                  </a:cubicBezTo>
                  <a:cubicBezTo>
                    <a:pt x="424586" y="455030"/>
                    <a:pt x="430725" y="519496"/>
                    <a:pt x="436864" y="557869"/>
                  </a:cubicBezTo>
                  <a:cubicBezTo>
                    <a:pt x="438399" y="571683"/>
                    <a:pt x="443002" y="588567"/>
                    <a:pt x="441468" y="600847"/>
                  </a:cubicBezTo>
                  <a:cubicBezTo>
                    <a:pt x="436864" y="622335"/>
                    <a:pt x="412308" y="634615"/>
                    <a:pt x="384684" y="637684"/>
                  </a:cubicBezTo>
                  <a:cubicBezTo>
                    <a:pt x="309483" y="645359"/>
                    <a:pt x="248095" y="619266"/>
                    <a:pt x="192846" y="605452"/>
                  </a:cubicBezTo>
                  <a:cubicBezTo>
                    <a:pt x="212797" y="537915"/>
                    <a:pt x="215866" y="393633"/>
                    <a:pt x="183638" y="370609"/>
                  </a:cubicBezTo>
                  <a:cubicBezTo>
                    <a:pt x="151409" y="347586"/>
                    <a:pt x="56257" y="389028"/>
                    <a:pt x="17890" y="352190"/>
                  </a:cubicBezTo>
                  <a:cubicBezTo>
                    <a:pt x="624" y="336073"/>
                    <a:pt x="-3692" y="293192"/>
                    <a:pt x="2998" y="26045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0" name="Freeform 7"/>
            <p:cNvSpPr>
              <a:spLocks/>
            </p:cNvSpPr>
            <p:nvPr/>
          </p:nvSpPr>
          <p:spPr bwMode="auto">
            <a:xfrm rot="11335370" flipV="1">
              <a:off x="9041852" y="547379"/>
              <a:ext cx="112743" cy="169692"/>
            </a:xfrm>
            <a:custGeom>
              <a:avLst/>
              <a:gdLst/>
              <a:ahLst/>
              <a:cxnLst/>
              <a:rect l="l" t="t" r="r" b="b"/>
              <a:pathLst>
                <a:path w="112743" h="169692">
                  <a:moveTo>
                    <a:pt x="0" y="166168"/>
                  </a:moveTo>
                  <a:lnTo>
                    <a:pt x="26006" y="527"/>
                  </a:lnTo>
                  <a:cubicBezTo>
                    <a:pt x="47845" y="-923"/>
                    <a:pt x="68181" y="324"/>
                    <a:pt x="82302" y="8059"/>
                  </a:cubicBezTo>
                  <a:cubicBezTo>
                    <a:pt x="100736" y="18784"/>
                    <a:pt x="117624" y="69464"/>
                    <a:pt x="111445" y="104810"/>
                  </a:cubicBezTo>
                  <a:cubicBezTo>
                    <a:pt x="105369" y="138572"/>
                    <a:pt x="104751" y="174134"/>
                    <a:pt x="34726" y="16923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1" name="Freeform 7"/>
            <p:cNvSpPr>
              <a:spLocks/>
            </p:cNvSpPr>
            <p:nvPr/>
          </p:nvSpPr>
          <p:spPr bwMode="auto">
            <a:xfrm rot="535370" flipV="1">
              <a:off x="7372432" y="-55141"/>
              <a:ext cx="650714" cy="179596"/>
            </a:xfrm>
            <a:custGeom>
              <a:avLst/>
              <a:gdLst/>
              <a:ahLst/>
              <a:cxnLst/>
              <a:rect l="l" t="t" r="r" b="b"/>
              <a:pathLst>
                <a:path w="650714" h="179596">
                  <a:moveTo>
                    <a:pt x="214858" y="5304"/>
                  </a:moveTo>
                  <a:cubicBezTo>
                    <a:pt x="236344" y="10676"/>
                    <a:pt x="252458" y="20653"/>
                    <a:pt x="256295" y="37537"/>
                  </a:cubicBezTo>
                  <a:cubicBezTo>
                    <a:pt x="257830" y="49816"/>
                    <a:pt x="250157" y="92794"/>
                    <a:pt x="248621" y="103539"/>
                  </a:cubicBezTo>
                  <a:lnTo>
                    <a:pt x="246114" y="119448"/>
                  </a:lnTo>
                  <a:lnTo>
                    <a:pt x="6018" y="81752"/>
                  </a:lnTo>
                  <a:cubicBezTo>
                    <a:pt x="3543" y="62486"/>
                    <a:pt x="1366" y="43307"/>
                    <a:pt x="0" y="23723"/>
                  </a:cubicBezTo>
                  <a:cubicBezTo>
                    <a:pt x="44506" y="19118"/>
                    <a:pt x="92082" y="5304"/>
                    <a:pt x="141192" y="699"/>
                  </a:cubicBezTo>
                  <a:cubicBezTo>
                    <a:pt x="166515" y="-836"/>
                    <a:pt x="193372" y="-69"/>
                    <a:pt x="214858" y="5304"/>
                  </a:cubicBezTo>
                  <a:close/>
                  <a:moveTo>
                    <a:pt x="650714" y="20653"/>
                  </a:moveTo>
                  <a:cubicBezTo>
                    <a:pt x="638842" y="61223"/>
                    <a:pt x="630796" y="126669"/>
                    <a:pt x="629214" y="179596"/>
                  </a:cubicBezTo>
                  <a:lnTo>
                    <a:pt x="406938" y="144698"/>
                  </a:lnTo>
                  <a:cubicBezTo>
                    <a:pt x="407678" y="135700"/>
                    <a:pt x="407187" y="126744"/>
                    <a:pt x="406696" y="118888"/>
                  </a:cubicBezTo>
                  <a:cubicBezTo>
                    <a:pt x="403627" y="94329"/>
                    <a:pt x="389815" y="74375"/>
                    <a:pt x="392884" y="51351"/>
                  </a:cubicBezTo>
                  <a:cubicBezTo>
                    <a:pt x="399023" y="-13115"/>
                    <a:pt x="500313" y="6839"/>
                    <a:pt x="558632" y="11443"/>
                  </a:cubicBezTo>
                  <a:cubicBezTo>
                    <a:pt x="590860" y="14513"/>
                    <a:pt x="621555" y="17583"/>
                    <a:pt x="650714"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2" name="Freeform 7"/>
            <p:cNvSpPr>
              <a:spLocks/>
            </p:cNvSpPr>
            <p:nvPr/>
          </p:nvSpPr>
          <p:spPr bwMode="auto">
            <a:xfrm rot="5935370">
              <a:off x="8098596" y="-186450"/>
              <a:ext cx="436138" cy="686836"/>
            </a:xfrm>
            <a:custGeom>
              <a:avLst/>
              <a:gdLst/>
              <a:ahLst/>
              <a:cxnLst/>
              <a:rect l="l" t="t" r="r" b="b"/>
              <a:pathLst>
                <a:path w="436138" h="686836">
                  <a:moveTo>
                    <a:pt x="435478" y="326401"/>
                  </a:moveTo>
                  <a:cubicBezTo>
                    <a:pt x="432462" y="294690"/>
                    <a:pt x="419537" y="272425"/>
                    <a:pt x="405695" y="264353"/>
                  </a:cubicBezTo>
                  <a:cubicBezTo>
                    <a:pt x="358178" y="238283"/>
                    <a:pt x="249784" y="308665"/>
                    <a:pt x="230715" y="244433"/>
                  </a:cubicBezTo>
                  <a:cubicBezTo>
                    <a:pt x="223170" y="201450"/>
                    <a:pt x="232347" y="78648"/>
                    <a:pt x="250702" y="15744"/>
                  </a:cubicBezTo>
                  <a:lnTo>
                    <a:pt x="158725" y="6518"/>
                  </a:lnTo>
                  <a:cubicBezTo>
                    <a:pt x="107988" y="2506"/>
                    <a:pt x="24689" y="-13089"/>
                    <a:pt x="0" y="25438"/>
                  </a:cubicBezTo>
                  <a:lnTo>
                    <a:pt x="103842" y="686836"/>
                  </a:lnTo>
                  <a:lnTo>
                    <a:pt x="128032" y="683429"/>
                  </a:lnTo>
                  <a:cubicBezTo>
                    <a:pt x="174020" y="678816"/>
                    <a:pt x="207772" y="677279"/>
                    <a:pt x="252333" y="672666"/>
                  </a:cubicBezTo>
                  <a:cubicBezTo>
                    <a:pt x="243054" y="612768"/>
                    <a:pt x="227656" y="542246"/>
                    <a:pt x="232347" y="471585"/>
                  </a:cubicBezTo>
                  <a:cubicBezTo>
                    <a:pt x="233876" y="454670"/>
                    <a:pt x="239995" y="420912"/>
                    <a:pt x="255392" y="416299"/>
                  </a:cubicBezTo>
                  <a:cubicBezTo>
                    <a:pt x="267628" y="413224"/>
                    <a:pt x="290572" y="419444"/>
                    <a:pt x="306071" y="420912"/>
                  </a:cubicBezTo>
                  <a:cubicBezTo>
                    <a:pt x="324323" y="422450"/>
                    <a:pt x="342780" y="425525"/>
                    <a:pt x="358178" y="425525"/>
                  </a:cubicBezTo>
                  <a:cubicBezTo>
                    <a:pt x="402636" y="424058"/>
                    <a:pt x="428740" y="411057"/>
                    <a:pt x="434858" y="361084"/>
                  </a:cubicBezTo>
                  <a:cubicBezTo>
                    <a:pt x="436388" y="348591"/>
                    <a:pt x="436484" y="336971"/>
                    <a:pt x="435478" y="32640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3" name="Freeform 7"/>
            <p:cNvSpPr>
              <a:spLocks/>
            </p:cNvSpPr>
            <p:nvPr/>
          </p:nvSpPr>
          <p:spPr bwMode="auto">
            <a:xfrm rot="16735370" flipV="1">
              <a:off x="7153307" y="101449"/>
              <a:ext cx="954450" cy="698936"/>
            </a:xfrm>
            <a:custGeom>
              <a:avLst/>
              <a:gdLst/>
              <a:ahLst/>
              <a:cxnLst/>
              <a:rect l="l" t="t" r="r" b="b"/>
              <a:pathLst>
                <a:path w="954450" h="698936">
                  <a:moveTo>
                    <a:pt x="2998" y="320322"/>
                  </a:moveTo>
                  <a:cubicBezTo>
                    <a:pt x="5228" y="309410"/>
                    <a:pt x="8682" y="299624"/>
                    <a:pt x="13286" y="292334"/>
                  </a:cubicBezTo>
                  <a:cubicBezTo>
                    <a:pt x="31702" y="260101"/>
                    <a:pt x="79278" y="266240"/>
                    <a:pt x="120715" y="272380"/>
                  </a:cubicBezTo>
                  <a:cubicBezTo>
                    <a:pt x="134527" y="273915"/>
                    <a:pt x="160617" y="286194"/>
                    <a:pt x="177499" y="281589"/>
                  </a:cubicBezTo>
                  <a:cubicBezTo>
                    <a:pt x="191311" y="276984"/>
                    <a:pt x="194381" y="249356"/>
                    <a:pt x="195915" y="227867"/>
                  </a:cubicBezTo>
                  <a:cubicBezTo>
                    <a:pt x="202054" y="151122"/>
                    <a:pt x="188242" y="89725"/>
                    <a:pt x="183638" y="23723"/>
                  </a:cubicBezTo>
                  <a:cubicBezTo>
                    <a:pt x="228144" y="19119"/>
                    <a:pt x="275720" y="5304"/>
                    <a:pt x="324830" y="699"/>
                  </a:cubicBezTo>
                  <a:cubicBezTo>
                    <a:pt x="375476" y="-2370"/>
                    <a:pt x="432260" y="3769"/>
                    <a:pt x="439933" y="37537"/>
                  </a:cubicBezTo>
                  <a:cubicBezTo>
                    <a:pt x="441468" y="49817"/>
                    <a:pt x="433794" y="92795"/>
                    <a:pt x="432259" y="103539"/>
                  </a:cubicBezTo>
                  <a:cubicBezTo>
                    <a:pt x="429190" y="125028"/>
                    <a:pt x="421517" y="152656"/>
                    <a:pt x="429190" y="174145"/>
                  </a:cubicBezTo>
                  <a:cubicBezTo>
                    <a:pt x="444537" y="217123"/>
                    <a:pt x="547362" y="226332"/>
                    <a:pt x="579591" y="192564"/>
                  </a:cubicBezTo>
                  <a:cubicBezTo>
                    <a:pt x="593404" y="178750"/>
                    <a:pt x="591869" y="143446"/>
                    <a:pt x="590334" y="118888"/>
                  </a:cubicBezTo>
                  <a:cubicBezTo>
                    <a:pt x="587265" y="94329"/>
                    <a:pt x="573452" y="74376"/>
                    <a:pt x="576522" y="51352"/>
                  </a:cubicBezTo>
                  <a:cubicBezTo>
                    <a:pt x="582660" y="-13115"/>
                    <a:pt x="683951" y="6839"/>
                    <a:pt x="742270" y="11444"/>
                  </a:cubicBezTo>
                  <a:cubicBezTo>
                    <a:pt x="774498" y="14514"/>
                    <a:pt x="805193" y="17584"/>
                    <a:pt x="834352" y="20654"/>
                  </a:cubicBezTo>
                  <a:cubicBezTo>
                    <a:pt x="815935" y="83585"/>
                    <a:pt x="806727" y="206379"/>
                    <a:pt x="814401" y="249356"/>
                  </a:cubicBezTo>
                  <a:cubicBezTo>
                    <a:pt x="821798" y="282651"/>
                    <a:pt x="899528" y="258484"/>
                    <a:pt x="954450" y="261741"/>
                  </a:cubicBezTo>
                  <a:lnTo>
                    <a:pt x="928147" y="429273"/>
                  </a:lnTo>
                  <a:cubicBezTo>
                    <a:pt x="916023" y="428863"/>
                    <a:pt x="902812" y="426973"/>
                    <a:pt x="889601" y="425871"/>
                  </a:cubicBezTo>
                  <a:cubicBezTo>
                    <a:pt x="874254" y="424336"/>
                    <a:pt x="851233" y="418197"/>
                    <a:pt x="838956" y="421267"/>
                  </a:cubicBezTo>
                  <a:cubicBezTo>
                    <a:pt x="823609" y="425871"/>
                    <a:pt x="817470" y="459640"/>
                    <a:pt x="815936" y="476524"/>
                  </a:cubicBezTo>
                  <a:cubicBezTo>
                    <a:pt x="811331" y="547130"/>
                    <a:pt x="826678" y="617736"/>
                    <a:pt x="835887" y="677598"/>
                  </a:cubicBezTo>
                  <a:cubicBezTo>
                    <a:pt x="791380" y="682203"/>
                    <a:pt x="757617" y="683738"/>
                    <a:pt x="711576" y="688342"/>
                  </a:cubicBezTo>
                  <a:cubicBezTo>
                    <a:pt x="680882" y="691412"/>
                    <a:pt x="621028" y="706761"/>
                    <a:pt x="591869"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4" y="617736"/>
                  </a:cubicBezTo>
                  <a:cubicBezTo>
                    <a:pt x="438398" y="631550"/>
                    <a:pt x="443002" y="648435"/>
                    <a:pt x="441468" y="660714"/>
                  </a:cubicBezTo>
                  <a:cubicBezTo>
                    <a:pt x="436863" y="682203"/>
                    <a:pt x="412308" y="694482"/>
                    <a:pt x="384684" y="697552"/>
                  </a:cubicBezTo>
                  <a:cubicBezTo>
                    <a:pt x="309483" y="705226"/>
                    <a:pt x="248095" y="679133"/>
                    <a:pt x="192846" y="665319"/>
                  </a:cubicBezTo>
                  <a:cubicBezTo>
                    <a:pt x="212797" y="597782"/>
                    <a:pt x="215866" y="453500"/>
                    <a:pt x="183638" y="430476"/>
                  </a:cubicBezTo>
                  <a:cubicBezTo>
                    <a:pt x="151409" y="407452"/>
                    <a:pt x="56257" y="448895"/>
                    <a:pt x="17890"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4" name="Freeform 7"/>
            <p:cNvSpPr>
              <a:spLocks/>
            </p:cNvSpPr>
            <p:nvPr/>
          </p:nvSpPr>
          <p:spPr bwMode="auto">
            <a:xfrm rot="11335370" flipV="1">
              <a:off x="7766276" y="164552"/>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5" name="Freeform 7"/>
            <p:cNvSpPr>
              <a:spLocks/>
            </p:cNvSpPr>
            <p:nvPr/>
          </p:nvSpPr>
          <p:spPr bwMode="auto">
            <a:xfrm rot="535370" flipV="1">
              <a:off x="8300413" y="877268"/>
              <a:ext cx="859064" cy="698936"/>
            </a:xfrm>
            <a:custGeom>
              <a:avLst/>
              <a:gdLst/>
              <a:ahLst/>
              <a:cxnLst/>
              <a:rect l="l" t="t" r="r" b="b"/>
              <a:pathLst>
                <a:path w="859064" h="698936">
                  <a:moveTo>
                    <a:pt x="834352" y="20653"/>
                  </a:moveTo>
                  <a:cubicBezTo>
                    <a:pt x="815935" y="83585"/>
                    <a:pt x="806727" y="206378"/>
                    <a:pt x="814401" y="249356"/>
                  </a:cubicBezTo>
                  <a:cubicBezTo>
                    <a:pt x="817752" y="264439"/>
                    <a:pt x="835537" y="267730"/>
                    <a:pt x="859064" y="265790"/>
                  </a:cubicBezTo>
                  <a:lnTo>
                    <a:pt x="834006" y="425386"/>
                  </a:lnTo>
                  <a:cubicBezTo>
                    <a:pt x="822049" y="434607"/>
                    <a:pt x="817264" y="461899"/>
                    <a:pt x="815935" y="476523"/>
                  </a:cubicBezTo>
                  <a:lnTo>
                    <a:pt x="818206" y="526025"/>
                  </a:lnTo>
                  <a:lnTo>
                    <a:pt x="793832" y="681266"/>
                  </a:lnTo>
                  <a:cubicBezTo>
                    <a:pt x="767340" y="683578"/>
                    <a:pt x="742168" y="685282"/>
                    <a:pt x="711575" y="688342"/>
                  </a:cubicBezTo>
                  <a:cubicBezTo>
                    <a:pt x="680882" y="691412"/>
                    <a:pt x="621029" y="706761"/>
                    <a:pt x="591869" y="688342"/>
                  </a:cubicBezTo>
                  <a:cubicBezTo>
                    <a:pt x="555036" y="663783"/>
                    <a:pt x="598007" y="590107"/>
                    <a:pt x="594938" y="550199"/>
                  </a:cubicBezTo>
                  <a:cubicBezTo>
                    <a:pt x="593403" y="513361"/>
                    <a:pt x="564244" y="488803"/>
                    <a:pt x="536619" y="484198"/>
                  </a:cubicBezTo>
                  <a:cubicBezTo>
                    <a:pt x="508994" y="481128"/>
                    <a:pt x="476766" y="484198"/>
                    <a:pt x="455281" y="496477"/>
                  </a:cubicBezTo>
                  <a:cubicBezTo>
                    <a:pt x="424586" y="514896"/>
                    <a:pt x="430724" y="579363"/>
                    <a:pt x="436864" y="617736"/>
                  </a:cubicBezTo>
                  <a:cubicBezTo>
                    <a:pt x="438398" y="631550"/>
                    <a:pt x="443003" y="648434"/>
                    <a:pt x="441468" y="660713"/>
                  </a:cubicBezTo>
                  <a:cubicBezTo>
                    <a:pt x="436864" y="682202"/>
                    <a:pt x="412308" y="694482"/>
                    <a:pt x="384684" y="697551"/>
                  </a:cubicBezTo>
                  <a:cubicBezTo>
                    <a:pt x="309483" y="705226"/>
                    <a:pt x="248095" y="679132"/>
                    <a:pt x="192846" y="665318"/>
                  </a:cubicBezTo>
                  <a:cubicBezTo>
                    <a:pt x="212797" y="597782"/>
                    <a:pt x="215866" y="453499"/>
                    <a:pt x="183637" y="430476"/>
                  </a:cubicBezTo>
                  <a:cubicBezTo>
                    <a:pt x="151409" y="407452"/>
                    <a:pt x="56257" y="448895"/>
                    <a:pt x="17890" y="412057"/>
                  </a:cubicBezTo>
                  <a:cubicBezTo>
                    <a:pt x="-5131" y="390568"/>
                    <a:pt x="-5131" y="321497"/>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7" y="23723"/>
                  </a:cubicBezTo>
                  <a:cubicBezTo>
                    <a:pt x="228144" y="19118"/>
                    <a:pt x="275720" y="5304"/>
                    <a:pt x="324830" y="699"/>
                  </a:cubicBezTo>
                  <a:cubicBezTo>
                    <a:pt x="375475" y="-2370"/>
                    <a:pt x="432260" y="3769"/>
                    <a:pt x="439933" y="37537"/>
                  </a:cubicBezTo>
                  <a:cubicBezTo>
                    <a:pt x="441467" y="49816"/>
                    <a:pt x="433794" y="92794"/>
                    <a:pt x="432259" y="103539"/>
                  </a:cubicBezTo>
                  <a:cubicBezTo>
                    <a:pt x="429190" y="125028"/>
                    <a:pt x="421517" y="152656"/>
                    <a:pt x="429190" y="174145"/>
                  </a:cubicBezTo>
                  <a:cubicBezTo>
                    <a:pt x="444538" y="217123"/>
                    <a:pt x="547363" y="226332"/>
                    <a:pt x="579591" y="192564"/>
                  </a:cubicBezTo>
                  <a:cubicBezTo>
                    <a:pt x="593403" y="178749"/>
                    <a:pt x="591869" y="143446"/>
                    <a:pt x="590334" y="118888"/>
                  </a:cubicBezTo>
                  <a:cubicBezTo>
                    <a:pt x="587265" y="94329"/>
                    <a:pt x="573452" y="74375"/>
                    <a:pt x="576522" y="51351"/>
                  </a:cubicBezTo>
                  <a:cubicBezTo>
                    <a:pt x="582660" y="-13115"/>
                    <a:pt x="683951" y="6839"/>
                    <a:pt x="742269" y="11443"/>
                  </a:cubicBezTo>
                  <a:cubicBezTo>
                    <a:pt x="774498" y="14513"/>
                    <a:pt x="805193"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6" name="Freeform 7"/>
            <p:cNvSpPr>
              <a:spLocks/>
            </p:cNvSpPr>
            <p:nvPr/>
          </p:nvSpPr>
          <p:spPr bwMode="auto">
            <a:xfrm rot="5935370">
              <a:off x="8864950" y="1292606"/>
              <a:ext cx="543529" cy="91162"/>
            </a:xfrm>
            <a:custGeom>
              <a:avLst/>
              <a:gdLst/>
              <a:ahLst/>
              <a:cxnLst/>
              <a:rect l="l" t="t" r="r" b="b"/>
              <a:pathLst>
                <a:path w="543529" h="91162">
                  <a:moveTo>
                    <a:pt x="142540" y="61226"/>
                  </a:moveTo>
                  <a:lnTo>
                    <a:pt x="0" y="83606"/>
                  </a:lnTo>
                  <a:cubicBezTo>
                    <a:pt x="28388" y="89996"/>
                    <a:pt x="58934" y="93195"/>
                    <a:pt x="92212" y="89764"/>
                  </a:cubicBezTo>
                  <a:cubicBezTo>
                    <a:pt x="115314" y="87192"/>
                    <a:pt x="136278" y="78223"/>
                    <a:pt x="142540" y="61226"/>
                  </a:cubicBezTo>
                  <a:close/>
                  <a:moveTo>
                    <a:pt x="543529" y="69844"/>
                  </a:moveTo>
                  <a:cubicBezTo>
                    <a:pt x="540121" y="47843"/>
                    <a:pt x="535887" y="24408"/>
                    <a:pt x="532505" y="0"/>
                  </a:cubicBezTo>
                  <a:lnTo>
                    <a:pt x="286340" y="38649"/>
                  </a:lnTo>
                  <a:cubicBezTo>
                    <a:pt x="283270" y="56358"/>
                    <a:pt x="286118" y="71697"/>
                    <a:pt x="299414" y="80608"/>
                  </a:cubicBezTo>
                  <a:cubicBezTo>
                    <a:pt x="328578" y="98990"/>
                    <a:pt x="388536" y="83683"/>
                    <a:pt x="419229" y="80608"/>
                  </a:cubicBezTo>
                  <a:cubicBezTo>
                    <a:pt x="465217" y="75995"/>
                    <a:pt x="498969" y="74458"/>
                    <a:pt x="543529" y="69844"/>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7" name="Freeform 7"/>
            <p:cNvSpPr>
              <a:spLocks/>
            </p:cNvSpPr>
            <p:nvPr/>
          </p:nvSpPr>
          <p:spPr bwMode="auto">
            <a:xfrm rot="16735370" flipV="1">
              <a:off x="8193680" y="1520177"/>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8" name="Freeform 7"/>
            <p:cNvSpPr>
              <a:spLocks/>
            </p:cNvSpPr>
            <p:nvPr/>
          </p:nvSpPr>
          <p:spPr bwMode="auto">
            <a:xfrm rot="11335370" flipV="1">
              <a:off x="8839819" y="1588209"/>
              <a:ext cx="356421" cy="680626"/>
            </a:xfrm>
            <a:custGeom>
              <a:avLst/>
              <a:gdLst/>
              <a:ahLst/>
              <a:cxnLst/>
              <a:rect l="l" t="t" r="r" b="b"/>
              <a:pathLst>
                <a:path w="356421" h="680626">
                  <a:moveTo>
                    <a:pt x="0" y="680626"/>
                  </a:moveTo>
                  <a:lnTo>
                    <a:pt x="106861" y="0"/>
                  </a:lnTo>
                  <a:lnTo>
                    <a:pt x="170997" y="6419"/>
                  </a:lnTo>
                  <a:cubicBezTo>
                    <a:pt x="152563" y="69337"/>
                    <a:pt x="143399" y="192148"/>
                    <a:pt x="151019" y="235124"/>
                  </a:cubicBezTo>
                  <a:cubicBezTo>
                    <a:pt x="160287" y="276589"/>
                    <a:pt x="278404" y="229005"/>
                    <a:pt x="325980" y="255064"/>
                  </a:cubicBezTo>
                  <a:cubicBezTo>
                    <a:pt x="344413" y="265790"/>
                    <a:pt x="361301" y="316470"/>
                    <a:pt x="355123" y="351816"/>
                  </a:cubicBezTo>
                  <a:cubicBezTo>
                    <a:pt x="349047" y="385578"/>
                    <a:pt x="348428" y="421140"/>
                    <a:pt x="278403" y="416244"/>
                  </a:cubicBezTo>
                  <a:cubicBezTo>
                    <a:pt x="263059" y="416244"/>
                    <a:pt x="244627" y="413149"/>
                    <a:pt x="226296" y="411637"/>
                  </a:cubicBezTo>
                  <a:cubicBezTo>
                    <a:pt x="210850" y="410125"/>
                    <a:pt x="187885" y="403935"/>
                    <a:pt x="175631" y="407030"/>
                  </a:cubicBezTo>
                  <a:cubicBezTo>
                    <a:pt x="160287" y="411637"/>
                    <a:pt x="154108" y="445399"/>
                    <a:pt x="152563" y="462317"/>
                  </a:cubicBezTo>
                  <a:cubicBezTo>
                    <a:pt x="147930" y="532937"/>
                    <a:pt x="163273" y="603484"/>
                    <a:pt x="172542" y="663377"/>
                  </a:cubicBezTo>
                  <a:cubicBezTo>
                    <a:pt x="128055" y="667985"/>
                    <a:pt x="94277" y="669496"/>
                    <a:pt x="48246" y="674104"/>
                  </a:cubicBezTo>
                  <a:cubicBezTo>
                    <a:pt x="35697" y="675370"/>
                    <a:pt x="18258" y="678682"/>
                    <a:pt x="0" y="68062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9" name="Freeform 7"/>
            <p:cNvSpPr>
              <a:spLocks/>
            </p:cNvSpPr>
            <p:nvPr/>
          </p:nvSpPr>
          <p:spPr bwMode="auto">
            <a:xfrm rot="535370" flipV="1">
              <a:off x="7024274" y="689964"/>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0" name="Freeform 7"/>
            <p:cNvSpPr>
              <a:spLocks/>
            </p:cNvSpPr>
            <p:nvPr/>
          </p:nvSpPr>
          <p:spPr bwMode="auto">
            <a:xfrm rot="5935370">
              <a:off x="7665871" y="790289"/>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1" name="Freeform 7"/>
            <p:cNvSpPr>
              <a:spLocks/>
            </p:cNvSpPr>
            <p:nvPr/>
          </p:nvSpPr>
          <p:spPr bwMode="auto">
            <a:xfrm rot="16735370" flipV="1">
              <a:off x="6924054" y="1328286"/>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3" name="Freeform 7"/>
            <p:cNvSpPr>
              <a:spLocks/>
            </p:cNvSpPr>
            <p:nvPr/>
          </p:nvSpPr>
          <p:spPr bwMode="auto">
            <a:xfrm rot="535370" flipV="1">
              <a:off x="460792" y="99593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4" name="Freeform 7"/>
            <p:cNvSpPr>
              <a:spLocks/>
            </p:cNvSpPr>
            <p:nvPr/>
          </p:nvSpPr>
          <p:spPr bwMode="auto">
            <a:xfrm rot="5935370">
              <a:off x="1102389" y="1096256"/>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5" name="Freeform 7"/>
            <p:cNvSpPr>
              <a:spLocks/>
            </p:cNvSpPr>
            <p:nvPr/>
          </p:nvSpPr>
          <p:spPr bwMode="auto">
            <a:xfrm rot="535370" flipV="1">
              <a:off x="-37341" y="878270"/>
              <a:ext cx="265687" cy="425963"/>
            </a:xfrm>
            <a:custGeom>
              <a:avLst/>
              <a:gdLst/>
              <a:ahLst/>
              <a:cxnLst/>
              <a:rect l="l" t="t" r="r" b="b"/>
              <a:pathLst>
                <a:path w="265687" h="425963">
                  <a:moveTo>
                    <a:pt x="214445" y="3924"/>
                  </a:moveTo>
                  <a:cubicBezTo>
                    <a:pt x="222247" y="5201"/>
                    <a:pt x="229297" y="7312"/>
                    <a:pt x="235244" y="10573"/>
                  </a:cubicBezTo>
                  <a:cubicBezTo>
                    <a:pt x="253660" y="21318"/>
                    <a:pt x="270542" y="71970"/>
                    <a:pt x="264403" y="107273"/>
                  </a:cubicBezTo>
                  <a:cubicBezTo>
                    <a:pt x="258264" y="141041"/>
                    <a:pt x="232174" y="170205"/>
                    <a:pt x="187668" y="171740"/>
                  </a:cubicBezTo>
                  <a:cubicBezTo>
                    <a:pt x="172321" y="171740"/>
                    <a:pt x="153905" y="168670"/>
                    <a:pt x="135488" y="167135"/>
                  </a:cubicBezTo>
                  <a:cubicBezTo>
                    <a:pt x="120141" y="165600"/>
                    <a:pt x="97121" y="159461"/>
                    <a:pt x="84843" y="162531"/>
                  </a:cubicBezTo>
                  <a:cubicBezTo>
                    <a:pt x="69496" y="167135"/>
                    <a:pt x="63357" y="200903"/>
                    <a:pt x="61822" y="217787"/>
                  </a:cubicBezTo>
                  <a:cubicBezTo>
                    <a:pt x="57218" y="288394"/>
                    <a:pt x="72565" y="359000"/>
                    <a:pt x="81774" y="418862"/>
                  </a:cubicBezTo>
                  <a:cubicBezTo>
                    <a:pt x="52002" y="421942"/>
                    <a:pt x="27037" y="423649"/>
                    <a:pt x="0" y="425963"/>
                  </a:cubicBezTo>
                  <a:lnTo>
                    <a:pt x="66878" y="0"/>
                  </a:lnTo>
                  <a:cubicBezTo>
                    <a:pt x="89139" y="20011"/>
                    <a:pt x="166184" y="-3975"/>
                    <a:pt x="214445" y="3924"/>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6" name="Freeform 7"/>
            <p:cNvSpPr>
              <a:spLocks/>
            </p:cNvSpPr>
            <p:nvPr/>
          </p:nvSpPr>
          <p:spPr bwMode="auto">
            <a:xfrm rot="5935370">
              <a:off x="-169802" y="896557"/>
              <a:ext cx="1019725" cy="698936"/>
            </a:xfrm>
            <a:custGeom>
              <a:avLst/>
              <a:gdLst/>
              <a:ahLst/>
              <a:cxnLst/>
              <a:rect l="l" t="t" r="r" b="b"/>
              <a:pathLst>
                <a:path w="1019725" h="698936">
                  <a:moveTo>
                    <a:pt x="1019065" y="331342"/>
                  </a:moveTo>
                  <a:cubicBezTo>
                    <a:pt x="1016049" y="299631"/>
                    <a:pt x="1003124" y="277366"/>
                    <a:pt x="989282" y="269293"/>
                  </a:cubicBezTo>
                  <a:cubicBezTo>
                    <a:pt x="941765" y="243224"/>
                    <a:pt x="833371" y="313606"/>
                    <a:pt x="814303" y="249374"/>
                  </a:cubicBezTo>
                  <a:cubicBezTo>
                    <a:pt x="806757" y="206390"/>
                    <a:pt x="815934" y="83589"/>
                    <a:pt x="834289" y="20685"/>
                  </a:cubicBezTo>
                  <a:lnTo>
                    <a:pt x="742312" y="11459"/>
                  </a:lnTo>
                  <a:cubicBezTo>
                    <a:pt x="683986" y="6846"/>
                    <a:pt x="582628" y="-13073"/>
                    <a:pt x="576510" y="51368"/>
                  </a:cubicBezTo>
                  <a:cubicBezTo>
                    <a:pt x="573451" y="74363"/>
                    <a:pt x="587319" y="94352"/>
                    <a:pt x="590276" y="118954"/>
                  </a:cubicBezTo>
                  <a:cubicBezTo>
                    <a:pt x="591806" y="143487"/>
                    <a:pt x="593335" y="178713"/>
                    <a:pt x="579569" y="192551"/>
                  </a:cubicBezTo>
                  <a:cubicBezTo>
                    <a:pt x="547347" y="226310"/>
                    <a:pt x="444460" y="217084"/>
                    <a:pt x="429164" y="174170"/>
                  </a:cubicBezTo>
                  <a:cubicBezTo>
                    <a:pt x="421414" y="152712"/>
                    <a:pt x="429164" y="125035"/>
                    <a:pt x="432121" y="103508"/>
                  </a:cubicBezTo>
                  <a:cubicBezTo>
                    <a:pt x="433651" y="92814"/>
                    <a:pt x="441400" y="49830"/>
                    <a:pt x="439871" y="37599"/>
                  </a:cubicBezTo>
                  <a:cubicBezTo>
                    <a:pt x="432121" y="3841"/>
                    <a:pt x="375426" y="-2379"/>
                    <a:pt x="324747" y="696"/>
                  </a:cubicBezTo>
                  <a:cubicBezTo>
                    <a:pt x="275598" y="5309"/>
                    <a:pt x="228080" y="19148"/>
                    <a:pt x="183519" y="23760"/>
                  </a:cubicBezTo>
                  <a:cubicBezTo>
                    <a:pt x="188210" y="89739"/>
                    <a:pt x="201976" y="151105"/>
                    <a:pt x="195858" y="227917"/>
                  </a:cubicBezTo>
                  <a:cubicBezTo>
                    <a:pt x="194226" y="249374"/>
                    <a:pt x="191269" y="276982"/>
                    <a:pt x="177402" y="281595"/>
                  </a:cubicBezTo>
                  <a:cubicBezTo>
                    <a:pt x="160576" y="286208"/>
                    <a:pt x="134472" y="273907"/>
                    <a:pt x="120604" y="272369"/>
                  </a:cubicBezTo>
                  <a:cubicBezTo>
                    <a:pt x="79307" y="266288"/>
                    <a:pt x="31687" y="260068"/>
                    <a:pt x="13230" y="292358"/>
                  </a:cubicBezTo>
                  <a:cubicBezTo>
                    <a:pt x="-5124" y="321503"/>
                    <a:pt x="-5124" y="390627"/>
                    <a:pt x="17921" y="412084"/>
                  </a:cubicBezTo>
                  <a:cubicBezTo>
                    <a:pt x="56160" y="448918"/>
                    <a:pt x="151297" y="407471"/>
                    <a:pt x="183520" y="430466"/>
                  </a:cubicBezTo>
                  <a:cubicBezTo>
                    <a:pt x="215844" y="453531"/>
                    <a:pt x="212683" y="597789"/>
                    <a:pt x="192799" y="665306"/>
                  </a:cubicBezTo>
                  <a:cubicBezTo>
                    <a:pt x="248066" y="679144"/>
                    <a:pt x="309350" y="705284"/>
                    <a:pt x="384603" y="697526"/>
                  </a:cubicBezTo>
                  <a:cubicBezTo>
                    <a:pt x="412237" y="694451"/>
                    <a:pt x="436811" y="682220"/>
                    <a:pt x="441401" y="660693"/>
                  </a:cubicBezTo>
                  <a:cubicBezTo>
                    <a:pt x="442930" y="648461"/>
                    <a:pt x="438342" y="631547"/>
                    <a:pt x="436812" y="617709"/>
                  </a:cubicBezTo>
                  <a:cubicBezTo>
                    <a:pt x="430592" y="579338"/>
                    <a:pt x="424474" y="514896"/>
                    <a:pt x="455166" y="496515"/>
                  </a:cubicBezTo>
                  <a:cubicBezTo>
                    <a:pt x="476682" y="484214"/>
                    <a:pt x="508904" y="481138"/>
                    <a:pt x="536640" y="484214"/>
                  </a:cubicBezTo>
                  <a:cubicBezTo>
                    <a:pt x="564273" y="488827"/>
                    <a:pt x="593335" y="513359"/>
                    <a:pt x="594966" y="550192"/>
                  </a:cubicBezTo>
                  <a:cubicBezTo>
                    <a:pt x="597889" y="588385"/>
                    <a:pt x="558840" y="657260"/>
                    <a:pt x="587978" y="684139"/>
                  </a:cubicBezTo>
                  <a:lnTo>
                    <a:pt x="830931" y="645994"/>
                  </a:lnTo>
                  <a:cubicBezTo>
                    <a:pt x="821966" y="593604"/>
                    <a:pt x="812045" y="535113"/>
                    <a:pt x="815935" y="476525"/>
                  </a:cubicBezTo>
                  <a:cubicBezTo>
                    <a:pt x="817464" y="459611"/>
                    <a:pt x="823582" y="425853"/>
                    <a:pt x="838979" y="421240"/>
                  </a:cubicBezTo>
                  <a:cubicBezTo>
                    <a:pt x="851216" y="418165"/>
                    <a:pt x="874159" y="424385"/>
                    <a:pt x="889658" y="425853"/>
                  </a:cubicBezTo>
                  <a:cubicBezTo>
                    <a:pt x="907911" y="427391"/>
                    <a:pt x="926367" y="430466"/>
                    <a:pt x="941765" y="430466"/>
                  </a:cubicBezTo>
                  <a:cubicBezTo>
                    <a:pt x="986223" y="428998"/>
                    <a:pt x="1012328" y="415998"/>
                    <a:pt x="1018446" y="366025"/>
                  </a:cubicBezTo>
                  <a:cubicBezTo>
                    <a:pt x="1019975" y="353532"/>
                    <a:pt x="1020071" y="341912"/>
                    <a:pt x="1019065"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7" name="Freeform 7"/>
            <p:cNvSpPr>
              <a:spLocks/>
            </p:cNvSpPr>
            <p:nvPr/>
          </p:nvSpPr>
          <p:spPr bwMode="auto">
            <a:xfrm rot="11335370" flipV="1">
              <a:off x="-58992" y="1556189"/>
              <a:ext cx="808783" cy="698936"/>
            </a:xfrm>
            <a:custGeom>
              <a:avLst/>
              <a:gdLst/>
              <a:ahLst/>
              <a:cxnLst/>
              <a:rect l="l" t="t" r="r" b="b"/>
              <a:pathLst>
                <a:path w="808783" h="698936">
                  <a:moveTo>
                    <a:pt x="330723" y="697698"/>
                  </a:moveTo>
                  <a:cubicBezTo>
                    <a:pt x="279160" y="692950"/>
                    <a:pt x="234287" y="675660"/>
                    <a:pt x="192890" y="665294"/>
                  </a:cubicBezTo>
                  <a:cubicBezTo>
                    <a:pt x="212765" y="597769"/>
                    <a:pt x="215854" y="453507"/>
                    <a:pt x="183622" y="430470"/>
                  </a:cubicBezTo>
                  <a:cubicBezTo>
                    <a:pt x="151390" y="407434"/>
                    <a:pt x="56237" y="448899"/>
                    <a:pt x="17929" y="412042"/>
                  </a:cubicBezTo>
                  <a:cubicBezTo>
                    <a:pt x="-5138" y="390589"/>
                    <a:pt x="-5138" y="321481"/>
                    <a:pt x="13295" y="292326"/>
                  </a:cubicBezTo>
                  <a:cubicBezTo>
                    <a:pt x="31728" y="260076"/>
                    <a:pt x="79305" y="266267"/>
                    <a:pt x="120702" y="272386"/>
                  </a:cubicBezTo>
                  <a:cubicBezTo>
                    <a:pt x="134501" y="273898"/>
                    <a:pt x="160658" y="286207"/>
                    <a:pt x="177443" y="281600"/>
                  </a:cubicBezTo>
                  <a:cubicBezTo>
                    <a:pt x="191345" y="276993"/>
                    <a:pt x="194332" y="249350"/>
                    <a:pt x="195876" y="227898"/>
                  </a:cubicBezTo>
                  <a:cubicBezTo>
                    <a:pt x="202055" y="151087"/>
                    <a:pt x="188256" y="89753"/>
                    <a:pt x="183622" y="23741"/>
                  </a:cubicBezTo>
                  <a:cubicBezTo>
                    <a:pt x="228109" y="19133"/>
                    <a:pt x="275685" y="5312"/>
                    <a:pt x="324805" y="705"/>
                  </a:cubicBezTo>
                  <a:cubicBezTo>
                    <a:pt x="375471" y="-2390"/>
                    <a:pt x="432212" y="3800"/>
                    <a:pt x="439936" y="37562"/>
                  </a:cubicBezTo>
                  <a:cubicBezTo>
                    <a:pt x="441480" y="49800"/>
                    <a:pt x="433757" y="92777"/>
                    <a:pt x="432212" y="103503"/>
                  </a:cubicBezTo>
                  <a:cubicBezTo>
                    <a:pt x="429226" y="125027"/>
                    <a:pt x="421502" y="152671"/>
                    <a:pt x="429226" y="174123"/>
                  </a:cubicBezTo>
                  <a:cubicBezTo>
                    <a:pt x="444570" y="217099"/>
                    <a:pt x="547342" y="226314"/>
                    <a:pt x="579574" y="192551"/>
                  </a:cubicBezTo>
                  <a:cubicBezTo>
                    <a:pt x="593374" y="178730"/>
                    <a:pt x="591829" y="143456"/>
                    <a:pt x="590284" y="118908"/>
                  </a:cubicBezTo>
                  <a:cubicBezTo>
                    <a:pt x="587298" y="94361"/>
                    <a:pt x="573396" y="74348"/>
                    <a:pt x="576485" y="51384"/>
                  </a:cubicBezTo>
                  <a:cubicBezTo>
                    <a:pt x="582664" y="-13117"/>
                    <a:pt x="683995" y="6824"/>
                    <a:pt x="742281" y="11431"/>
                  </a:cubicBezTo>
                  <a:lnTo>
                    <a:pt x="808783" y="18087"/>
                  </a:lnTo>
                  <a:lnTo>
                    <a:pt x="703369" y="689493"/>
                  </a:lnTo>
                  <a:cubicBezTo>
                    <a:pt x="671131" y="693746"/>
                    <a:pt x="618543" y="705223"/>
                    <a:pt x="591829" y="688330"/>
                  </a:cubicBezTo>
                  <a:cubicBezTo>
                    <a:pt x="555066" y="663782"/>
                    <a:pt x="598008" y="590139"/>
                    <a:pt x="594918" y="550186"/>
                  </a:cubicBezTo>
                  <a:cubicBezTo>
                    <a:pt x="593374" y="513328"/>
                    <a:pt x="564231" y="488780"/>
                    <a:pt x="536632" y="484173"/>
                  </a:cubicBezTo>
                  <a:cubicBezTo>
                    <a:pt x="509034" y="481149"/>
                    <a:pt x="476802" y="484173"/>
                    <a:pt x="455279" y="496483"/>
                  </a:cubicBezTo>
                  <a:cubicBezTo>
                    <a:pt x="424592" y="514912"/>
                    <a:pt x="430667" y="579341"/>
                    <a:pt x="436846" y="617710"/>
                  </a:cubicBezTo>
                  <a:cubicBezTo>
                    <a:pt x="438391" y="631531"/>
                    <a:pt x="443025" y="648449"/>
                    <a:pt x="441480" y="660686"/>
                  </a:cubicBezTo>
                  <a:cubicBezTo>
                    <a:pt x="436846" y="682211"/>
                    <a:pt x="412337" y="694449"/>
                    <a:pt x="384636" y="697544"/>
                  </a:cubicBezTo>
                  <a:cubicBezTo>
                    <a:pt x="365842" y="699470"/>
                    <a:pt x="347911" y="699281"/>
                    <a:pt x="330723" y="69769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8" name="Freeform 7"/>
            <p:cNvSpPr>
              <a:spLocks/>
            </p:cNvSpPr>
            <p:nvPr/>
          </p:nvSpPr>
          <p:spPr bwMode="auto">
            <a:xfrm rot="535370" flipV="1">
              <a:off x="8088398" y="215914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9" name="Freeform 7"/>
            <p:cNvSpPr>
              <a:spLocks/>
            </p:cNvSpPr>
            <p:nvPr/>
          </p:nvSpPr>
          <p:spPr bwMode="auto">
            <a:xfrm rot="5935370">
              <a:off x="8630200" y="2509739"/>
              <a:ext cx="824714" cy="329436"/>
            </a:xfrm>
            <a:custGeom>
              <a:avLst/>
              <a:gdLst/>
              <a:ahLst/>
              <a:cxnLst/>
              <a:rect l="l" t="t" r="r" b="b"/>
              <a:pathLst>
                <a:path w="824714" h="329436">
                  <a:moveTo>
                    <a:pt x="824714" y="0"/>
                  </a:moveTo>
                  <a:lnTo>
                    <a:pt x="11559" y="127668"/>
                  </a:lnTo>
                  <a:cubicBezTo>
                    <a:pt x="18329" y="181356"/>
                    <a:pt x="12434" y="253587"/>
                    <a:pt x="0" y="295806"/>
                  </a:cubicBezTo>
                  <a:cubicBezTo>
                    <a:pt x="55268" y="309644"/>
                    <a:pt x="116552" y="335784"/>
                    <a:pt x="191805" y="328026"/>
                  </a:cubicBezTo>
                  <a:cubicBezTo>
                    <a:pt x="219439" y="324951"/>
                    <a:pt x="244013" y="312720"/>
                    <a:pt x="248602" y="291193"/>
                  </a:cubicBezTo>
                  <a:cubicBezTo>
                    <a:pt x="250132" y="278962"/>
                    <a:pt x="245543" y="262048"/>
                    <a:pt x="244013" y="248209"/>
                  </a:cubicBezTo>
                  <a:cubicBezTo>
                    <a:pt x="237794" y="209838"/>
                    <a:pt x="231676" y="145397"/>
                    <a:pt x="262368" y="127015"/>
                  </a:cubicBezTo>
                  <a:cubicBezTo>
                    <a:pt x="283884" y="114714"/>
                    <a:pt x="316106" y="111639"/>
                    <a:pt x="343842" y="114714"/>
                  </a:cubicBezTo>
                  <a:cubicBezTo>
                    <a:pt x="371475" y="119327"/>
                    <a:pt x="400537" y="143859"/>
                    <a:pt x="402168" y="180693"/>
                  </a:cubicBezTo>
                  <a:cubicBezTo>
                    <a:pt x="405227" y="220671"/>
                    <a:pt x="362298" y="294269"/>
                    <a:pt x="399007" y="318871"/>
                  </a:cubicBezTo>
                  <a:cubicBezTo>
                    <a:pt x="428171" y="337253"/>
                    <a:pt x="488129" y="321946"/>
                    <a:pt x="518822" y="318871"/>
                  </a:cubicBezTo>
                  <a:cubicBezTo>
                    <a:pt x="564810" y="314258"/>
                    <a:pt x="598562" y="312720"/>
                    <a:pt x="643122" y="308107"/>
                  </a:cubicBezTo>
                  <a:cubicBezTo>
                    <a:pt x="633843" y="248210"/>
                    <a:pt x="618446" y="177687"/>
                    <a:pt x="623136" y="107026"/>
                  </a:cubicBezTo>
                  <a:cubicBezTo>
                    <a:pt x="624666" y="90112"/>
                    <a:pt x="630784" y="56353"/>
                    <a:pt x="646181" y="51741"/>
                  </a:cubicBezTo>
                  <a:cubicBezTo>
                    <a:pt x="658418" y="48665"/>
                    <a:pt x="681361" y="54886"/>
                    <a:pt x="696860" y="56353"/>
                  </a:cubicBezTo>
                  <a:cubicBezTo>
                    <a:pt x="715113" y="57891"/>
                    <a:pt x="733569" y="60967"/>
                    <a:pt x="748966" y="60966"/>
                  </a:cubicBezTo>
                  <a:cubicBezTo>
                    <a:pt x="792356" y="59534"/>
                    <a:pt x="818263" y="47118"/>
                    <a:pt x="824714" y="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30" name="Freeform 7"/>
            <p:cNvSpPr>
              <a:spLocks/>
            </p:cNvSpPr>
            <p:nvPr/>
          </p:nvSpPr>
          <p:spPr bwMode="auto">
            <a:xfrm rot="535370" flipV="1">
              <a:off x="1728487" y="118199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31" name="Freeform 7"/>
            <p:cNvSpPr>
              <a:spLocks/>
            </p:cNvSpPr>
            <p:nvPr/>
          </p:nvSpPr>
          <p:spPr bwMode="auto">
            <a:xfrm rot="11335370" flipV="1">
              <a:off x="5010973" y="1046679"/>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6"/>
          <p:cNvGrpSpPr/>
          <p:nvPr userDrawn="1"/>
        </p:nvGrpSpPr>
        <p:grpSpPr>
          <a:xfrm>
            <a:off x="-56292" y="3764260"/>
            <a:ext cx="9266267" cy="3160554"/>
            <a:chOff x="-56292" y="3764260"/>
            <a:chExt cx="9266267" cy="3160554"/>
          </a:xfrm>
        </p:grpSpPr>
        <p:sp>
          <p:nvSpPr>
            <p:cNvPr id="10" name="Freeform 8"/>
            <p:cNvSpPr>
              <a:spLocks/>
            </p:cNvSpPr>
            <p:nvPr/>
          </p:nvSpPr>
          <p:spPr bwMode="auto">
            <a:xfrm rot="21064630">
              <a:off x="1553661" y="6160007"/>
              <a:ext cx="13792" cy="35246"/>
            </a:xfrm>
            <a:custGeom>
              <a:avLst/>
              <a:gdLst>
                <a:gd name="T0" fmla="*/ 3 w 4"/>
                <a:gd name="T1" fmla="*/ 0 h 10"/>
                <a:gd name="T2" fmla="*/ 2 w 4"/>
                <a:gd name="T3" fmla="*/ 10 h 10"/>
                <a:gd name="T4" fmla="*/ 3 w 4"/>
                <a:gd name="T5" fmla="*/ 0 h 10"/>
              </a:gdLst>
              <a:ahLst/>
              <a:cxnLst>
                <a:cxn ang="0">
                  <a:pos x="T0" y="T1"/>
                </a:cxn>
                <a:cxn ang="0">
                  <a:pos x="T2" y="T3"/>
                </a:cxn>
                <a:cxn ang="0">
                  <a:pos x="T4" y="T5"/>
                </a:cxn>
              </a:cxnLst>
              <a:rect l="0" t="0" r="r" b="b"/>
              <a:pathLst>
                <a:path w="4" h="10">
                  <a:moveTo>
                    <a:pt x="3" y="0"/>
                  </a:moveTo>
                  <a:cubicBezTo>
                    <a:pt x="2" y="3"/>
                    <a:pt x="4" y="9"/>
                    <a:pt x="2" y="10"/>
                  </a:cubicBezTo>
                  <a:cubicBezTo>
                    <a:pt x="2" y="7"/>
                    <a:pt x="0" y="1"/>
                    <a:pt x="3" y="0"/>
                  </a:cubicBezTo>
                  <a:close/>
                </a:path>
              </a:pathLst>
            </a:custGeom>
            <a:solidFill>
              <a:srgbClr val="F5E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rot="4864630">
              <a:off x="2508619" y="6585311"/>
              <a:ext cx="203360" cy="407716"/>
            </a:xfrm>
            <a:custGeom>
              <a:avLst/>
              <a:gdLst/>
              <a:ahLst/>
              <a:cxnLst/>
              <a:rect l="l" t="t" r="r" b="b"/>
              <a:pathLst>
                <a:path w="203360" h="407716">
                  <a:moveTo>
                    <a:pt x="183638" y="3296"/>
                  </a:moveTo>
                  <a:lnTo>
                    <a:pt x="203360" y="0"/>
                  </a:lnTo>
                  <a:lnTo>
                    <a:pt x="191277" y="76961"/>
                  </a:lnTo>
                  <a:cubicBezTo>
                    <a:pt x="188411" y="52354"/>
                    <a:pt x="185371" y="28152"/>
                    <a:pt x="183638" y="3296"/>
                  </a:cubicBezTo>
                  <a:close/>
                  <a:moveTo>
                    <a:pt x="2998" y="299895"/>
                  </a:moveTo>
                  <a:cubicBezTo>
                    <a:pt x="5228" y="288982"/>
                    <a:pt x="8681" y="279197"/>
                    <a:pt x="13285" y="271907"/>
                  </a:cubicBezTo>
                  <a:cubicBezTo>
                    <a:pt x="31702" y="239673"/>
                    <a:pt x="79278" y="245813"/>
                    <a:pt x="120714" y="251953"/>
                  </a:cubicBezTo>
                  <a:cubicBezTo>
                    <a:pt x="130819" y="253075"/>
                    <a:pt x="147492" y="259948"/>
                    <a:pt x="162539" y="259996"/>
                  </a:cubicBezTo>
                  <a:lnTo>
                    <a:pt x="140036" y="403330"/>
                  </a:lnTo>
                  <a:cubicBezTo>
                    <a:pt x="98675" y="405017"/>
                    <a:pt x="44562" y="417239"/>
                    <a:pt x="17890" y="391630"/>
                  </a:cubicBezTo>
                  <a:cubicBezTo>
                    <a:pt x="624" y="375513"/>
                    <a:pt x="-3692" y="332632"/>
                    <a:pt x="2998" y="29989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p:nvSpPr>
          <p:spPr bwMode="auto">
            <a:xfrm rot="10264630">
              <a:off x="2820796" y="6771116"/>
              <a:ext cx="642998" cy="135494"/>
            </a:xfrm>
            <a:custGeom>
              <a:avLst/>
              <a:gdLst/>
              <a:ahLst/>
              <a:cxnLst/>
              <a:rect l="l" t="t" r="r" b="b"/>
              <a:pathLst>
                <a:path w="642998" h="135494">
                  <a:moveTo>
                    <a:pt x="425632" y="133097"/>
                  </a:moveTo>
                  <a:cubicBezTo>
                    <a:pt x="415435" y="131992"/>
                    <a:pt x="406225" y="129494"/>
                    <a:pt x="398939" y="124887"/>
                  </a:cubicBezTo>
                  <a:cubicBezTo>
                    <a:pt x="379933" y="112196"/>
                    <a:pt x="382230" y="86382"/>
                    <a:pt x="388519" y="58900"/>
                  </a:cubicBezTo>
                  <a:lnTo>
                    <a:pt x="640526" y="98466"/>
                  </a:lnTo>
                  <a:cubicBezTo>
                    <a:pt x="641359" y="103776"/>
                    <a:pt x="642201" y="109008"/>
                    <a:pt x="642998" y="114161"/>
                  </a:cubicBezTo>
                  <a:cubicBezTo>
                    <a:pt x="598512" y="118768"/>
                    <a:pt x="564735" y="120280"/>
                    <a:pt x="518703" y="124887"/>
                  </a:cubicBezTo>
                  <a:cubicBezTo>
                    <a:pt x="495687" y="127209"/>
                    <a:pt x="456221" y="136414"/>
                    <a:pt x="425632" y="133097"/>
                  </a:cubicBezTo>
                  <a:close/>
                  <a:moveTo>
                    <a:pt x="137834" y="134256"/>
                  </a:moveTo>
                  <a:cubicBezTo>
                    <a:pt x="86270" y="129508"/>
                    <a:pt x="41397" y="112217"/>
                    <a:pt x="0" y="101851"/>
                  </a:cubicBezTo>
                  <a:cubicBezTo>
                    <a:pt x="7719" y="75625"/>
                    <a:pt x="12906" y="37825"/>
                    <a:pt x="13370" y="0"/>
                  </a:cubicBezTo>
                  <a:lnTo>
                    <a:pt x="241668" y="35843"/>
                  </a:lnTo>
                  <a:cubicBezTo>
                    <a:pt x="242141" y="42421"/>
                    <a:pt x="243048" y="48626"/>
                    <a:pt x="243956" y="54267"/>
                  </a:cubicBezTo>
                  <a:cubicBezTo>
                    <a:pt x="245501" y="68089"/>
                    <a:pt x="250135" y="85006"/>
                    <a:pt x="248590" y="97244"/>
                  </a:cubicBezTo>
                  <a:cubicBezTo>
                    <a:pt x="243956" y="118768"/>
                    <a:pt x="219447" y="131006"/>
                    <a:pt x="191746" y="134102"/>
                  </a:cubicBezTo>
                  <a:cubicBezTo>
                    <a:pt x="172953" y="136027"/>
                    <a:pt x="155021" y="135838"/>
                    <a:pt x="137834" y="13425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p:cNvSpPr>
            <p:nvPr/>
          </p:nvSpPr>
          <p:spPr bwMode="auto">
            <a:xfrm rot="21064630">
              <a:off x="1942540" y="6233850"/>
              <a:ext cx="1019800" cy="678036"/>
            </a:xfrm>
            <a:custGeom>
              <a:avLst/>
              <a:gdLst/>
              <a:ahLst/>
              <a:cxnLst/>
              <a:rect l="l" t="t" r="r" b="b"/>
              <a:pathLst>
                <a:path w="1019800" h="678036">
                  <a:moveTo>
                    <a:pt x="834352" y="20653"/>
                  </a:moveTo>
                  <a:cubicBezTo>
                    <a:pt x="815935" y="83585"/>
                    <a:pt x="806727" y="206378"/>
                    <a:pt x="814401" y="249356"/>
                  </a:cubicBezTo>
                  <a:cubicBezTo>
                    <a:pt x="823609" y="290798"/>
                    <a:pt x="941781" y="243216"/>
                    <a:pt x="989357" y="269309"/>
                  </a:cubicBezTo>
                  <a:cubicBezTo>
                    <a:pt x="1007773" y="280054"/>
                    <a:pt x="1024655" y="330706"/>
                    <a:pt x="1018516" y="366009"/>
                  </a:cubicBezTo>
                  <a:cubicBezTo>
                    <a:pt x="1012377" y="399777"/>
                    <a:pt x="986287" y="428941"/>
                    <a:pt x="941781" y="430476"/>
                  </a:cubicBezTo>
                  <a:cubicBezTo>
                    <a:pt x="926434" y="430476"/>
                    <a:pt x="908017" y="427406"/>
                    <a:pt x="889601" y="425871"/>
                  </a:cubicBezTo>
                  <a:cubicBezTo>
                    <a:pt x="874254" y="424336"/>
                    <a:pt x="851233" y="418197"/>
                    <a:pt x="838956" y="421267"/>
                  </a:cubicBezTo>
                  <a:cubicBezTo>
                    <a:pt x="823609" y="425871"/>
                    <a:pt x="817470" y="459639"/>
                    <a:pt x="815935" y="476523"/>
                  </a:cubicBezTo>
                  <a:cubicBezTo>
                    <a:pt x="811331" y="547130"/>
                    <a:pt x="826678" y="617736"/>
                    <a:pt x="835886" y="677598"/>
                  </a:cubicBezTo>
                  <a:lnTo>
                    <a:pt x="830865" y="678036"/>
                  </a:lnTo>
                  <a:lnTo>
                    <a:pt x="579460" y="638564"/>
                  </a:lnTo>
                  <a:cubicBezTo>
                    <a:pt x="582752" y="608500"/>
                    <a:pt x="596735" y="573563"/>
                    <a:pt x="594938" y="550199"/>
                  </a:cubicBezTo>
                  <a:cubicBezTo>
                    <a:pt x="593403" y="513361"/>
                    <a:pt x="564244" y="488803"/>
                    <a:pt x="536619" y="484198"/>
                  </a:cubicBezTo>
                  <a:cubicBezTo>
                    <a:pt x="508995" y="481128"/>
                    <a:pt x="476766" y="484198"/>
                    <a:pt x="455280" y="496477"/>
                  </a:cubicBezTo>
                  <a:cubicBezTo>
                    <a:pt x="425004" y="514646"/>
                    <a:pt x="430564" y="577615"/>
                    <a:pt x="436667" y="616145"/>
                  </a:cubicBezTo>
                  <a:lnTo>
                    <a:pt x="205482" y="579848"/>
                  </a:lnTo>
                  <a:cubicBezTo>
                    <a:pt x="210944" y="515341"/>
                    <a:pt x="205166" y="445855"/>
                    <a:pt x="183637" y="430476"/>
                  </a:cubicBezTo>
                  <a:cubicBezTo>
                    <a:pt x="151409" y="407452"/>
                    <a:pt x="56257" y="448895"/>
                    <a:pt x="17889" y="412057"/>
                  </a:cubicBezTo>
                  <a:cubicBezTo>
                    <a:pt x="-5131" y="390568"/>
                    <a:pt x="-5131" y="321497"/>
                    <a:pt x="13285" y="292333"/>
                  </a:cubicBezTo>
                  <a:cubicBezTo>
                    <a:pt x="31702" y="260100"/>
                    <a:pt x="79278" y="266240"/>
                    <a:pt x="120714" y="272380"/>
                  </a:cubicBezTo>
                  <a:cubicBezTo>
                    <a:pt x="134527" y="273915"/>
                    <a:pt x="160617" y="286194"/>
                    <a:pt x="177499" y="281589"/>
                  </a:cubicBezTo>
                  <a:cubicBezTo>
                    <a:pt x="191311" y="276984"/>
                    <a:pt x="194380" y="249356"/>
                    <a:pt x="195915" y="227867"/>
                  </a:cubicBezTo>
                  <a:cubicBezTo>
                    <a:pt x="202054" y="151121"/>
                    <a:pt x="188242" y="89724"/>
                    <a:pt x="183637" y="23723"/>
                  </a:cubicBezTo>
                  <a:cubicBezTo>
                    <a:pt x="228144" y="19118"/>
                    <a:pt x="275720" y="5304"/>
                    <a:pt x="324830" y="699"/>
                  </a:cubicBezTo>
                  <a:cubicBezTo>
                    <a:pt x="375475" y="-2370"/>
                    <a:pt x="432259" y="3769"/>
                    <a:pt x="439933" y="37537"/>
                  </a:cubicBezTo>
                  <a:cubicBezTo>
                    <a:pt x="441468" y="49816"/>
                    <a:pt x="433794" y="92794"/>
                    <a:pt x="432259" y="103539"/>
                  </a:cubicBezTo>
                  <a:cubicBezTo>
                    <a:pt x="429190" y="125028"/>
                    <a:pt x="421516" y="152656"/>
                    <a:pt x="429190" y="174145"/>
                  </a:cubicBezTo>
                  <a:cubicBezTo>
                    <a:pt x="444537" y="217123"/>
                    <a:pt x="547362" y="226332"/>
                    <a:pt x="579591" y="192564"/>
                  </a:cubicBezTo>
                  <a:cubicBezTo>
                    <a:pt x="593403" y="178749"/>
                    <a:pt x="591869" y="143446"/>
                    <a:pt x="590334" y="118888"/>
                  </a:cubicBezTo>
                  <a:cubicBezTo>
                    <a:pt x="587264" y="94329"/>
                    <a:pt x="573452" y="74375"/>
                    <a:pt x="576522" y="51351"/>
                  </a:cubicBezTo>
                  <a:cubicBezTo>
                    <a:pt x="582660" y="-13115"/>
                    <a:pt x="683951" y="6839"/>
                    <a:pt x="742269" y="11444"/>
                  </a:cubicBezTo>
                  <a:cubicBezTo>
                    <a:pt x="774498" y="14513"/>
                    <a:pt x="805192"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p:nvSpPr>
          <p:spPr bwMode="auto">
            <a:xfrm rot="15664630" flipV="1">
              <a:off x="2633521" y="6078906"/>
              <a:ext cx="893534" cy="698936"/>
            </a:xfrm>
            <a:custGeom>
              <a:avLst/>
              <a:gdLst/>
              <a:ahLst/>
              <a:cxnLst/>
              <a:rect l="l" t="t" r="r" b="b"/>
              <a:pathLst>
                <a:path w="893534" h="698936">
                  <a:moveTo>
                    <a:pt x="892874" y="331342"/>
                  </a:moveTo>
                  <a:cubicBezTo>
                    <a:pt x="889858" y="299632"/>
                    <a:pt x="876933" y="277366"/>
                    <a:pt x="863091" y="269294"/>
                  </a:cubicBezTo>
                  <a:cubicBezTo>
                    <a:pt x="815574" y="243224"/>
                    <a:pt x="707180" y="313606"/>
                    <a:pt x="688112" y="249374"/>
                  </a:cubicBezTo>
                  <a:cubicBezTo>
                    <a:pt x="680566" y="206390"/>
                    <a:pt x="689743" y="83589"/>
                    <a:pt x="708098" y="20685"/>
                  </a:cubicBezTo>
                  <a:lnTo>
                    <a:pt x="616121" y="11459"/>
                  </a:lnTo>
                  <a:cubicBezTo>
                    <a:pt x="557794" y="6847"/>
                    <a:pt x="456437" y="-13073"/>
                    <a:pt x="450319" y="51368"/>
                  </a:cubicBezTo>
                  <a:cubicBezTo>
                    <a:pt x="447260" y="74363"/>
                    <a:pt x="461128" y="94352"/>
                    <a:pt x="464085" y="118955"/>
                  </a:cubicBezTo>
                  <a:cubicBezTo>
                    <a:pt x="465614" y="143487"/>
                    <a:pt x="467144" y="178713"/>
                    <a:pt x="453378" y="192551"/>
                  </a:cubicBezTo>
                  <a:cubicBezTo>
                    <a:pt x="421155" y="226310"/>
                    <a:pt x="318268" y="217084"/>
                    <a:pt x="302973" y="174170"/>
                  </a:cubicBezTo>
                  <a:cubicBezTo>
                    <a:pt x="295223" y="152713"/>
                    <a:pt x="302973" y="125035"/>
                    <a:pt x="305930" y="103508"/>
                  </a:cubicBezTo>
                  <a:cubicBezTo>
                    <a:pt x="307459" y="92815"/>
                    <a:pt x="315209" y="49831"/>
                    <a:pt x="313680" y="37599"/>
                  </a:cubicBezTo>
                  <a:cubicBezTo>
                    <a:pt x="305930" y="3841"/>
                    <a:pt x="249235" y="-2379"/>
                    <a:pt x="198556" y="696"/>
                  </a:cubicBezTo>
                  <a:cubicBezTo>
                    <a:pt x="149407" y="5309"/>
                    <a:pt x="101889" y="19148"/>
                    <a:pt x="57328" y="23761"/>
                  </a:cubicBezTo>
                  <a:cubicBezTo>
                    <a:pt x="62019" y="89739"/>
                    <a:pt x="75785" y="151105"/>
                    <a:pt x="69667" y="227917"/>
                  </a:cubicBezTo>
                  <a:cubicBezTo>
                    <a:pt x="68035" y="249374"/>
                    <a:pt x="65078" y="276982"/>
                    <a:pt x="51210" y="281595"/>
                  </a:cubicBezTo>
                  <a:cubicBezTo>
                    <a:pt x="36470" y="285636"/>
                    <a:pt x="14608" y="276696"/>
                    <a:pt x="0" y="273786"/>
                  </a:cubicBezTo>
                  <a:lnTo>
                    <a:pt x="23446" y="423118"/>
                  </a:lnTo>
                  <a:lnTo>
                    <a:pt x="57328" y="430466"/>
                  </a:lnTo>
                  <a:cubicBezTo>
                    <a:pt x="89653" y="453531"/>
                    <a:pt x="86491" y="597789"/>
                    <a:pt x="66607" y="665306"/>
                  </a:cubicBezTo>
                  <a:cubicBezTo>
                    <a:pt x="121875" y="679145"/>
                    <a:pt x="183159" y="705284"/>
                    <a:pt x="258412" y="697526"/>
                  </a:cubicBezTo>
                  <a:cubicBezTo>
                    <a:pt x="286046" y="694451"/>
                    <a:pt x="310620" y="682220"/>
                    <a:pt x="315209" y="660693"/>
                  </a:cubicBezTo>
                  <a:cubicBezTo>
                    <a:pt x="316739" y="648462"/>
                    <a:pt x="312150" y="631548"/>
                    <a:pt x="310620" y="617709"/>
                  </a:cubicBezTo>
                  <a:cubicBezTo>
                    <a:pt x="304401" y="579338"/>
                    <a:pt x="298282" y="514897"/>
                    <a:pt x="328975" y="496515"/>
                  </a:cubicBezTo>
                  <a:cubicBezTo>
                    <a:pt x="350491" y="484214"/>
                    <a:pt x="382713" y="481138"/>
                    <a:pt x="410449" y="484214"/>
                  </a:cubicBezTo>
                  <a:cubicBezTo>
                    <a:pt x="438082" y="488827"/>
                    <a:pt x="467144" y="513359"/>
                    <a:pt x="468775" y="550192"/>
                  </a:cubicBezTo>
                  <a:cubicBezTo>
                    <a:pt x="471834" y="590171"/>
                    <a:pt x="428905" y="663768"/>
                    <a:pt x="465614" y="688370"/>
                  </a:cubicBezTo>
                  <a:cubicBezTo>
                    <a:pt x="494778" y="706752"/>
                    <a:pt x="554736" y="691446"/>
                    <a:pt x="585428" y="688370"/>
                  </a:cubicBezTo>
                  <a:cubicBezTo>
                    <a:pt x="631417" y="683757"/>
                    <a:pt x="665168" y="682220"/>
                    <a:pt x="709729" y="677607"/>
                  </a:cubicBezTo>
                  <a:cubicBezTo>
                    <a:pt x="700450" y="617709"/>
                    <a:pt x="685052" y="547187"/>
                    <a:pt x="689743" y="476526"/>
                  </a:cubicBezTo>
                  <a:cubicBezTo>
                    <a:pt x="691272" y="459612"/>
                    <a:pt x="697391" y="425853"/>
                    <a:pt x="712788" y="421240"/>
                  </a:cubicBezTo>
                  <a:cubicBezTo>
                    <a:pt x="725024" y="418165"/>
                    <a:pt x="747968" y="424386"/>
                    <a:pt x="763467" y="425853"/>
                  </a:cubicBezTo>
                  <a:cubicBezTo>
                    <a:pt x="781720" y="427391"/>
                    <a:pt x="800176" y="430466"/>
                    <a:pt x="815574" y="430466"/>
                  </a:cubicBezTo>
                  <a:cubicBezTo>
                    <a:pt x="860032" y="428999"/>
                    <a:pt x="886137" y="415998"/>
                    <a:pt x="892255" y="366025"/>
                  </a:cubicBezTo>
                  <a:cubicBezTo>
                    <a:pt x="893784" y="353532"/>
                    <a:pt x="893880" y="341912"/>
                    <a:pt x="892874"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5" name="Freeform 7"/>
            <p:cNvSpPr>
              <a:spLocks/>
            </p:cNvSpPr>
            <p:nvPr/>
          </p:nvSpPr>
          <p:spPr bwMode="auto">
            <a:xfrm rot="4864630">
              <a:off x="1838402" y="5582340"/>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6" name="Freeform 7"/>
            <p:cNvSpPr>
              <a:spLocks/>
            </p:cNvSpPr>
            <p:nvPr/>
          </p:nvSpPr>
          <p:spPr bwMode="auto">
            <a:xfrm rot="10264630">
              <a:off x="2481379" y="5497981"/>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p:nvSpPr>
          <p:spPr bwMode="auto">
            <a:xfrm rot="21064630">
              <a:off x="657826" y="6426918"/>
              <a:ext cx="1019644" cy="481486"/>
            </a:xfrm>
            <a:custGeom>
              <a:avLst/>
              <a:gdLst/>
              <a:ahLst/>
              <a:cxnLst/>
              <a:rect l="l" t="t" r="r" b="b"/>
              <a:pathLst>
                <a:path w="1019644" h="481486">
                  <a:moveTo>
                    <a:pt x="834196" y="20653"/>
                  </a:moveTo>
                  <a:cubicBezTo>
                    <a:pt x="815779" y="83585"/>
                    <a:pt x="806571" y="206378"/>
                    <a:pt x="814245" y="249356"/>
                  </a:cubicBezTo>
                  <a:cubicBezTo>
                    <a:pt x="823453" y="290798"/>
                    <a:pt x="941625" y="243216"/>
                    <a:pt x="989201" y="269310"/>
                  </a:cubicBezTo>
                  <a:cubicBezTo>
                    <a:pt x="1007617" y="280054"/>
                    <a:pt x="1024499" y="330706"/>
                    <a:pt x="1018360" y="366010"/>
                  </a:cubicBezTo>
                  <a:cubicBezTo>
                    <a:pt x="1012221" y="399777"/>
                    <a:pt x="986131" y="428941"/>
                    <a:pt x="941625" y="430476"/>
                  </a:cubicBezTo>
                  <a:cubicBezTo>
                    <a:pt x="926278" y="430476"/>
                    <a:pt x="907861" y="427406"/>
                    <a:pt x="889445" y="425871"/>
                  </a:cubicBezTo>
                  <a:cubicBezTo>
                    <a:pt x="874098" y="424336"/>
                    <a:pt x="851077" y="418197"/>
                    <a:pt x="838800" y="421267"/>
                  </a:cubicBezTo>
                  <a:cubicBezTo>
                    <a:pt x="823453" y="425871"/>
                    <a:pt x="817314" y="459639"/>
                    <a:pt x="815779" y="476523"/>
                  </a:cubicBezTo>
                  <a:lnTo>
                    <a:pt x="816007" y="481486"/>
                  </a:lnTo>
                  <a:lnTo>
                    <a:pt x="37" y="353375"/>
                  </a:lnTo>
                  <a:cubicBezTo>
                    <a:pt x="-460" y="330304"/>
                    <a:pt x="4142" y="306566"/>
                    <a:pt x="13129" y="292333"/>
                  </a:cubicBezTo>
                  <a:cubicBezTo>
                    <a:pt x="31546" y="260100"/>
                    <a:pt x="79122" y="266240"/>
                    <a:pt x="120559" y="272380"/>
                  </a:cubicBezTo>
                  <a:cubicBezTo>
                    <a:pt x="134371" y="273915"/>
                    <a:pt x="160461" y="286194"/>
                    <a:pt x="177343" y="281589"/>
                  </a:cubicBezTo>
                  <a:cubicBezTo>
                    <a:pt x="191155" y="276984"/>
                    <a:pt x="194224" y="249356"/>
                    <a:pt x="195759" y="227867"/>
                  </a:cubicBezTo>
                  <a:cubicBezTo>
                    <a:pt x="201898" y="151121"/>
                    <a:pt x="188086" y="89724"/>
                    <a:pt x="183481" y="23723"/>
                  </a:cubicBezTo>
                  <a:cubicBezTo>
                    <a:pt x="227988" y="19118"/>
                    <a:pt x="275564" y="5304"/>
                    <a:pt x="324674" y="699"/>
                  </a:cubicBezTo>
                  <a:cubicBezTo>
                    <a:pt x="375319" y="-2370"/>
                    <a:pt x="432104" y="3769"/>
                    <a:pt x="439777" y="37537"/>
                  </a:cubicBezTo>
                  <a:cubicBezTo>
                    <a:pt x="441312" y="49816"/>
                    <a:pt x="433638" y="92794"/>
                    <a:pt x="432103" y="103539"/>
                  </a:cubicBezTo>
                  <a:cubicBezTo>
                    <a:pt x="429034" y="125028"/>
                    <a:pt x="421361" y="152656"/>
                    <a:pt x="429034" y="174145"/>
                  </a:cubicBezTo>
                  <a:cubicBezTo>
                    <a:pt x="444381" y="217123"/>
                    <a:pt x="547206" y="226332"/>
                    <a:pt x="579435" y="192564"/>
                  </a:cubicBezTo>
                  <a:cubicBezTo>
                    <a:pt x="593247" y="178750"/>
                    <a:pt x="591713" y="143446"/>
                    <a:pt x="590178" y="118888"/>
                  </a:cubicBezTo>
                  <a:cubicBezTo>
                    <a:pt x="587109" y="94329"/>
                    <a:pt x="573296" y="74375"/>
                    <a:pt x="576366" y="51351"/>
                  </a:cubicBezTo>
                  <a:cubicBezTo>
                    <a:pt x="582504" y="-13115"/>
                    <a:pt x="683795" y="6839"/>
                    <a:pt x="742114" y="11444"/>
                  </a:cubicBezTo>
                  <a:cubicBezTo>
                    <a:pt x="774342" y="14514"/>
                    <a:pt x="805036" y="17583"/>
                    <a:pt x="834196"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p:nvSpPr>
          <p:spPr bwMode="auto">
            <a:xfrm rot="15664630" flipV="1">
              <a:off x="1425852" y="6196683"/>
              <a:ext cx="741016" cy="697267"/>
            </a:xfrm>
            <a:custGeom>
              <a:avLst/>
              <a:gdLst/>
              <a:ahLst/>
              <a:cxnLst/>
              <a:rect l="l" t="t" r="r" b="b"/>
              <a:pathLst>
                <a:path w="741016" h="697267">
                  <a:moveTo>
                    <a:pt x="740356" y="331342"/>
                  </a:moveTo>
                  <a:cubicBezTo>
                    <a:pt x="737340" y="299631"/>
                    <a:pt x="724415" y="277366"/>
                    <a:pt x="710573" y="269294"/>
                  </a:cubicBezTo>
                  <a:cubicBezTo>
                    <a:pt x="663056" y="243224"/>
                    <a:pt x="554662" y="313605"/>
                    <a:pt x="535594" y="249374"/>
                  </a:cubicBezTo>
                  <a:cubicBezTo>
                    <a:pt x="528048" y="206390"/>
                    <a:pt x="537225" y="83589"/>
                    <a:pt x="555580" y="20685"/>
                  </a:cubicBezTo>
                  <a:lnTo>
                    <a:pt x="463603" y="11459"/>
                  </a:lnTo>
                  <a:cubicBezTo>
                    <a:pt x="405277" y="6846"/>
                    <a:pt x="303919" y="-13073"/>
                    <a:pt x="297801" y="51368"/>
                  </a:cubicBezTo>
                  <a:cubicBezTo>
                    <a:pt x="294742" y="74363"/>
                    <a:pt x="308610" y="94352"/>
                    <a:pt x="311567" y="118954"/>
                  </a:cubicBezTo>
                  <a:cubicBezTo>
                    <a:pt x="313096" y="143487"/>
                    <a:pt x="314626" y="178713"/>
                    <a:pt x="300860" y="192551"/>
                  </a:cubicBezTo>
                  <a:cubicBezTo>
                    <a:pt x="268638" y="226309"/>
                    <a:pt x="165750" y="217084"/>
                    <a:pt x="150455" y="174170"/>
                  </a:cubicBezTo>
                  <a:cubicBezTo>
                    <a:pt x="142705" y="152713"/>
                    <a:pt x="150455" y="125035"/>
                    <a:pt x="153412" y="103508"/>
                  </a:cubicBezTo>
                  <a:cubicBezTo>
                    <a:pt x="154941" y="92815"/>
                    <a:pt x="162691" y="49831"/>
                    <a:pt x="161162" y="37599"/>
                  </a:cubicBezTo>
                  <a:cubicBezTo>
                    <a:pt x="153412" y="3841"/>
                    <a:pt x="96717" y="-2379"/>
                    <a:pt x="46038" y="696"/>
                  </a:cubicBezTo>
                  <a:cubicBezTo>
                    <a:pt x="30468" y="2157"/>
                    <a:pt x="15063" y="4544"/>
                    <a:pt x="0" y="8036"/>
                  </a:cubicBezTo>
                  <a:lnTo>
                    <a:pt x="108143" y="696828"/>
                  </a:lnTo>
                  <a:cubicBezTo>
                    <a:pt x="134883" y="693762"/>
                    <a:pt x="158230" y="681620"/>
                    <a:pt x="162691" y="660693"/>
                  </a:cubicBezTo>
                  <a:cubicBezTo>
                    <a:pt x="164221" y="648462"/>
                    <a:pt x="159632" y="631547"/>
                    <a:pt x="158102" y="617709"/>
                  </a:cubicBezTo>
                  <a:cubicBezTo>
                    <a:pt x="151883" y="579337"/>
                    <a:pt x="145765" y="514896"/>
                    <a:pt x="176457" y="496515"/>
                  </a:cubicBezTo>
                  <a:cubicBezTo>
                    <a:pt x="197973" y="484214"/>
                    <a:pt x="230195" y="481138"/>
                    <a:pt x="257931" y="484213"/>
                  </a:cubicBezTo>
                  <a:cubicBezTo>
                    <a:pt x="285564" y="488827"/>
                    <a:pt x="314626" y="513359"/>
                    <a:pt x="316257" y="550192"/>
                  </a:cubicBezTo>
                  <a:cubicBezTo>
                    <a:pt x="319316" y="590171"/>
                    <a:pt x="276387" y="663768"/>
                    <a:pt x="313096" y="688370"/>
                  </a:cubicBezTo>
                  <a:cubicBezTo>
                    <a:pt x="342260" y="706752"/>
                    <a:pt x="402218" y="691445"/>
                    <a:pt x="432911" y="688370"/>
                  </a:cubicBezTo>
                  <a:cubicBezTo>
                    <a:pt x="478899" y="683757"/>
                    <a:pt x="512651" y="682220"/>
                    <a:pt x="557211" y="677607"/>
                  </a:cubicBezTo>
                  <a:cubicBezTo>
                    <a:pt x="547932" y="617709"/>
                    <a:pt x="532535" y="547187"/>
                    <a:pt x="537225" y="476525"/>
                  </a:cubicBezTo>
                  <a:cubicBezTo>
                    <a:pt x="538755" y="459611"/>
                    <a:pt x="544873" y="425853"/>
                    <a:pt x="560270" y="421240"/>
                  </a:cubicBezTo>
                  <a:cubicBezTo>
                    <a:pt x="572506" y="418165"/>
                    <a:pt x="595450" y="424385"/>
                    <a:pt x="610949" y="425853"/>
                  </a:cubicBezTo>
                  <a:cubicBezTo>
                    <a:pt x="629202" y="427391"/>
                    <a:pt x="647658" y="430466"/>
                    <a:pt x="663056" y="430466"/>
                  </a:cubicBezTo>
                  <a:cubicBezTo>
                    <a:pt x="707514" y="428998"/>
                    <a:pt x="733619" y="415998"/>
                    <a:pt x="739737" y="366025"/>
                  </a:cubicBezTo>
                  <a:cubicBezTo>
                    <a:pt x="741266" y="353532"/>
                    <a:pt x="741362" y="341912"/>
                    <a:pt x="740356"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9" name="Freeform 7"/>
            <p:cNvSpPr>
              <a:spLocks/>
            </p:cNvSpPr>
            <p:nvPr/>
          </p:nvSpPr>
          <p:spPr bwMode="auto">
            <a:xfrm rot="4864630">
              <a:off x="568774" y="577423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0" name="Freeform 7"/>
            <p:cNvSpPr>
              <a:spLocks/>
            </p:cNvSpPr>
            <p:nvPr/>
          </p:nvSpPr>
          <p:spPr bwMode="auto">
            <a:xfrm rot="10264630">
              <a:off x="1211752" y="5689872"/>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1" name="Freeform 7"/>
            <p:cNvSpPr>
              <a:spLocks/>
            </p:cNvSpPr>
            <p:nvPr/>
          </p:nvSpPr>
          <p:spPr bwMode="auto">
            <a:xfrm rot="21064630">
              <a:off x="-16333" y="6586052"/>
              <a:ext cx="398816" cy="304721"/>
            </a:xfrm>
            <a:custGeom>
              <a:avLst/>
              <a:gdLst/>
              <a:ahLst/>
              <a:cxnLst/>
              <a:rect l="l" t="t" r="r" b="b"/>
              <a:pathLst>
                <a:path w="398816" h="304721">
                  <a:moveTo>
                    <a:pt x="219644" y="15087"/>
                  </a:moveTo>
                  <a:cubicBezTo>
                    <a:pt x="201227" y="78019"/>
                    <a:pt x="192019" y="200812"/>
                    <a:pt x="199693" y="243789"/>
                  </a:cubicBezTo>
                  <a:cubicBezTo>
                    <a:pt x="208901" y="285232"/>
                    <a:pt x="327073" y="237650"/>
                    <a:pt x="374649" y="263743"/>
                  </a:cubicBezTo>
                  <a:cubicBezTo>
                    <a:pt x="384153" y="269288"/>
                    <a:pt x="393249" y="285463"/>
                    <a:pt x="398816" y="304721"/>
                  </a:cubicBezTo>
                  <a:lnTo>
                    <a:pt x="0" y="242106"/>
                  </a:lnTo>
                  <a:lnTo>
                    <a:pt x="37978" y="215"/>
                  </a:lnTo>
                  <a:cubicBezTo>
                    <a:pt x="68349" y="-1084"/>
                    <a:pt x="102063" y="3864"/>
                    <a:pt x="127562" y="5877"/>
                  </a:cubicBezTo>
                  <a:cubicBezTo>
                    <a:pt x="159790" y="8947"/>
                    <a:pt x="190484" y="12017"/>
                    <a:pt x="219644" y="1508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2" name="Freeform 7"/>
            <p:cNvSpPr>
              <a:spLocks/>
            </p:cNvSpPr>
            <p:nvPr/>
          </p:nvSpPr>
          <p:spPr bwMode="auto">
            <a:xfrm rot="15664630" flipV="1">
              <a:off x="250136" y="6283627"/>
              <a:ext cx="506897" cy="692337"/>
            </a:xfrm>
            <a:custGeom>
              <a:avLst/>
              <a:gdLst/>
              <a:ahLst/>
              <a:cxnLst/>
              <a:rect l="l" t="t" r="r" b="b"/>
              <a:pathLst>
                <a:path w="506897" h="692337">
                  <a:moveTo>
                    <a:pt x="506237" y="326412"/>
                  </a:moveTo>
                  <a:cubicBezTo>
                    <a:pt x="503221" y="294701"/>
                    <a:pt x="490297" y="272436"/>
                    <a:pt x="476454" y="264364"/>
                  </a:cubicBezTo>
                  <a:cubicBezTo>
                    <a:pt x="428937" y="238294"/>
                    <a:pt x="320543" y="308676"/>
                    <a:pt x="301475" y="244444"/>
                  </a:cubicBezTo>
                  <a:cubicBezTo>
                    <a:pt x="293929" y="201460"/>
                    <a:pt x="303107" y="78659"/>
                    <a:pt x="321461" y="15755"/>
                  </a:cubicBezTo>
                  <a:lnTo>
                    <a:pt x="229485" y="6529"/>
                  </a:lnTo>
                  <a:cubicBezTo>
                    <a:pt x="171158" y="1916"/>
                    <a:pt x="69800" y="-18003"/>
                    <a:pt x="63682" y="46438"/>
                  </a:cubicBezTo>
                  <a:cubicBezTo>
                    <a:pt x="60623" y="69433"/>
                    <a:pt x="74491" y="89422"/>
                    <a:pt x="77448" y="114024"/>
                  </a:cubicBezTo>
                  <a:cubicBezTo>
                    <a:pt x="78978" y="138557"/>
                    <a:pt x="80507" y="173783"/>
                    <a:pt x="66741" y="187621"/>
                  </a:cubicBezTo>
                  <a:cubicBezTo>
                    <a:pt x="53124" y="201887"/>
                    <a:pt x="26890" y="208477"/>
                    <a:pt x="0" y="206497"/>
                  </a:cubicBezTo>
                  <a:lnTo>
                    <a:pt x="44581" y="490442"/>
                  </a:lnTo>
                  <a:cubicBezTo>
                    <a:pt x="65336" y="498295"/>
                    <a:pt x="80955" y="518542"/>
                    <a:pt x="82139" y="545262"/>
                  </a:cubicBezTo>
                  <a:cubicBezTo>
                    <a:pt x="83897" y="568239"/>
                    <a:pt x="70465" y="602320"/>
                    <a:pt x="66806" y="632003"/>
                  </a:cubicBezTo>
                  <a:lnTo>
                    <a:pt x="74022" y="677963"/>
                  </a:lnTo>
                  <a:lnTo>
                    <a:pt x="78977" y="683440"/>
                  </a:lnTo>
                  <a:cubicBezTo>
                    <a:pt x="108141" y="701822"/>
                    <a:pt x="168099" y="686515"/>
                    <a:pt x="198792" y="683440"/>
                  </a:cubicBezTo>
                  <a:cubicBezTo>
                    <a:pt x="244780" y="678827"/>
                    <a:pt x="278532" y="677290"/>
                    <a:pt x="323093" y="672677"/>
                  </a:cubicBezTo>
                  <a:cubicBezTo>
                    <a:pt x="313813" y="612779"/>
                    <a:pt x="298416" y="542257"/>
                    <a:pt x="303107" y="471595"/>
                  </a:cubicBezTo>
                  <a:cubicBezTo>
                    <a:pt x="304636" y="454681"/>
                    <a:pt x="310754" y="420923"/>
                    <a:pt x="326152" y="416310"/>
                  </a:cubicBezTo>
                  <a:cubicBezTo>
                    <a:pt x="338388" y="413235"/>
                    <a:pt x="361331" y="419455"/>
                    <a:pt x="376830" y="420923"/>
                  </a:cubicBezTo>
                  <a:cubicBezTo>
                    <a:pt x="395083" y="422461"/>
                    <a:pt x="413540" y="425536"/>
                    <a:pt x="428937" y="425536"/>
                  </a:cubicBezTo>
                  <a:cubicBezTo>
                    <a:pt x="473395" y="424068"/>
                    <a:pt x="499500" y="411068"/>
                    <a:pt x="505618" y="361095"/>
                  </a:cubicBezTo>
                  <a:cubicBezTo>
                    <a:pt x="507148" y="348602"/>
                    <a:pt x="507243" y="336982"/>
                    <a:pt x="506237" y="32641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3" name="Freeform 7"/>
            <p:cNvSpPr>
              <a:spLocks/>
            </p:cNvSpPr>
            <p:nvPr/>
          </p:nvSpPr>
          <p:spPr bwMode="auto">
            <a:xfrm rot="4864630">
              <a:off x="-271840" y="6193427"/>
              <a:ext cx="650714" cy="203408"/>
            </a:xfrm>
            <a:custGeom>
              <a:avLst/>
              <a:gdLst/>
              <a:ahLst/>
              <a:cxnLst/>
              <a:rect l="l" t="t" r="r" b="b"/>
              <a:pathLst>
                <a:path w="650714" h="203408">
                  <a:moveTo>
                    <a:pt x="392884" y="51352"/>
                  </a:moveTo>
                  <a:cubicBezTo>
                    <a:pt x="399023" y="-13115"/>
                    <a:pt x="500313" y="6839"/>
                    <a:pt x="558632" y="11444"/>
                  </a:cubicBezTo>
                  <a:cubicBezTo>
                    <a:pt x="590860" y="14513"/>
                    <a:pt x="621555" y="17583"/>
                    <a:pt x="650714" y="20653"/>
                  </a:cubicBezTo>
                  <a:cubicBezTo>
                    <a:pt x="636979" y="67589"/>
                    <a:pt x="628365" y="147823"/>
                    <a:pt x="628097" y="203408"/>
                  </a:cubicBezTo>
                  <a:lnTo>
                    <a:pt x="404198" y="168254"/>
                  </a:lnTo>
                  <a:cubicBezTo>
                    <a:pt x="408570" y="152882"/>
                    <a:pt x="407633" y="133882"/>
                    <a:pt x="406696" y="118888"/>
                  </a:cubicBezTo>
                  <a:cubicBezTo>
                    <a:pt x="403627" y="94329"/>
                    <a:pt x="389815" y="74375"/>
                    <a:pt x="392884" y="51352"/>
                  </a:cubicBezTo>
                  <a:close/>
                  <a:moveTo>
                    <a:pt x="0" y="23723"/>
                  </a:moveTo>
                  <a:cubicBezTo>
                    <a:pt x="44506" y="19118"/>
                    <a:pt x="92082" y="5304"/>
                    <a:pt x="141192" y="699"/>
                  </a:cubicBezTo>
                  <a:cubicBezTo>
                    <a:pt x="191838" y="-2371"/>
                    <a:pt x="248622" y="3769"/>
                    <a:pt x="256295" y="37537"/>
                  </a:cubicBezTo>
                  <a:cubicBezTo>
                    <a:pt x="257830" y="49817"/>
                    <a:pt x="250157" y="92794"/>
                    <a:pt x="248621" y="103539"/>
                  </a:cubicBezTo>
                  <a:cubicBezTo>
                    <a:pt x="246916" y="115480"/>
                    <a:pt x="243789" y="129318"/>
                    <a:pt x="243352" y="143001"/>
                  </a:cubicBezTo>
                  <a:lnTo>
                    <a:pt x="8546" y="106136"/>
                  </a:lnTo>
                  <a:cubicBezTo>
                    <a:pt x="5510" y="78489"/>
                    <a:pt x="1938" y="51514"/>
                    <a:pt x="0" y="23723"/>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4" name="Freeform 7"/>
            <p:cNvSpPr>
              <a:spLocks/>
            </p:cNvSpPr>
            <p:nvPr/>
          </p:nvSpPr>
          <p:spPr bwMode="auto">
            <a:xfrm rot="10264630">
              <a:off x="-18917" y="5886355"/>
              <a:ext cx="977935" cy="698936"/>
            </a:xfrm>
            <a:custGeom>
              <a:avLst/>
              <a:gdLst/>
              <a:ahLst/>
              <a:cxnLst/>
              <a:rect l="l" t="t" r="r" b="b"/>
              <a:pathLst>
                <a:path w="977935" h="698936">
                  <a:moveTo>
                    <a:pt x="330723" y="697698"/>
                  </a:moveTo>
                  <a:cubicBezTo>
                    <a:pt x="279160" y="692950"/>
                    <a:pt x="234287" y="675660"/>
                    <a:pt x="192890" y="665294"/>
                  </a:cubicBezTo>
                  <a:cubicBezTo>
                    <a:pt x="212765" y="597769"/>
                    <a:pt x="215854" y="453507"/>
                    <a:pt x="183622" y="430470"/>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2" y="249350"/>
                    <a:pt x="195876" y="227898"/>
                  </a:cubicBezTo>
                  <a:cubicBezTo>
                    <a:pt x="202055" y="151087"/>
                    <a:pt x="188256" y="89753"/>
                    <a:pt x="183622" y="23741"/>
                  </a:cubicBezTo>
                  <a:cubicBezTo>
                    <a:pt x="228109" y="19134"/>
                    <a:pt x="275685" y="5312"/>
                    <a:pt x="324805"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70" y="217099"/>
                    <a:pt x="547342" y="226314"/>
                    <a:pt x="579575" y="192552"/>
                  </a:cubicBezTo>
                  <a:cubicBezTo>
                    <a:pt x="593374" y="178730"/>
                    <a:pt x="591829" y="143456"/>
                    <a:pt x="590284" y="118908"/>
                  </a:cubicBezTo>
                  <a:cubicBezTo>
                    <a:pt x="587298" y="94361"/>
                    <a:pt x="573396" y="74348"/>
                    <a:pt x="576485" y="51384"/>
                  </a:cubicBezTo>
                  <a:cubicBezTo>
                    <a:pt x="582664" y="-13117"/>
                    <a:pt x="683995" y="6824"/>
                    <a:pt x="742281" y="11431"/>
                  </a:cubicBezTo>
                  <a:lnTo>
                    <a:pt x="834343" y="20645"/>
                  </a:lnTo>
                  <a:cubicBezTo>
                    <a:pt x="815910" y="83563"/>
                    <a:pt x="806745" y="206373"/>
                    <a:pt x="814366" y="249350"/>
                  </a:cubicBezTo>
                  <a:cubicBezTo>
                    <a:pt x="822975" y="287870"/>
                    <a:pt x="925519" y="249542"/>
                    <a:pt x="977935" y="265655"/>
                  </a:cubicBezTo>
                  <a:lnTo>
                    <a:pt x="952189" y="429635"/>
                  </a:lnTo>
                  <a:cubicBezTo>
                    <a:pt x="948882" y="430872"/>
                    <a:pt x="945411" y="430726"/>
                    <a:pt x="941750" y="430470"/>
                  </a:cubicBezTo>
                  <a:cubicBezTo>
                    <a:pt x="926406" y="430470"/>
                    <a:pt x="907973" y="427375"/>
                    <a:pt x="889643" y="425863"/>
                  </a:cubicBezTo>
                  <a:cubicBezTo>
                    <a:pt x="874196" y="424351"/>
                    <a:pt x="851232" y="418161"/>
                    <a:pt x="838978" y="421256"/>
                  </a:cubicBezTo>
                  <a:cubicBezTo>
                    <a:pt x="823634" y="425863"/>
                    <a:pt x="817455" y="459625"/>
                    <a:pt x="815910" y="476543"/>
                  </a:cubicBezTo>
                  <a:cubicBezTo>
                    <a:pt x="811276" y="547162"/>
                    <a:pt x="826620" y="617710"/>
                    <a:pt x="835888" y="677603"/>
                  </a:cubicBezTo>
                  <a:cubicBezTo>
                    <a:pt x="791401" y="682211"/>
                    <a:pt x="757625" y="683722"/>
                    <a:pt x="711593" y="688330"/>
                  </a:cubicBezTo>
                  <a:cubicBezTo>
                    <a:pt x="680905" y="691425"/>
                    <a:pt x="620972" y="706759"/>
                    <a:pt x="591829" y="688330"/>
                  </a:cubicBezTo>
                  <a:cubicBezTo>
                    <a:pt x="555066" y="663782"/>
                    <a:pt x="598008" y="590139"/>
                    <a:pt x="594918" y="550186"/>
                  </a:cubicBezTo>
                  <a:cubicBezTo>
                    <a:pt x="593374" y="513328"/>
                    <a:pt x="564231" y="488780"/>
                    <a:pt x="536632" y="484173"/>
                  </a:cubicBezTo>
                  <a:cubicBezTo>
                    <a:pt x="509034" y="481150"/>
                    <a:pt x="476802" y="484173"/>
                    <a:pt x="455279" y="496483"/>
                  </a:cubicBezTo>
                  <a:cubicBezTo>
                    <a:pt x="424592" y="514912"/>
                    <a:pt x="430667" y="579341"/>
                    <a:pt x="436846" y="617710"/>
                  </a:cubicBezTo>
                  <a:cubicBezTo>
                    <a:pt x="438391" y="631531"/>
                    <a:pt x="443025" y="648449"/>
                    <a:pt x="441480" y="660686"/>
                  </a:cubicBezTo>
                  <a:cubicBezTo>
                    <a:pt x="436846" y="682211"/>
                    <a:pt x="412337" y="694449"/>
                    <a:pt x="384636" y="697544"/>
                  </a:cubicBezTo>
                  <a:cubicBezTo>
                    <a:pt x="365842" y="699470"/>
                    <a:pt x="347911" y="699281"/>
                    <a:pt x="330723" y="69769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6" name="Freeform 7"/>
            <p:cNvSpPr>
              <a:spLocks/>
            </p:cNvSpPr>
            <p:nvPr/>
          </p:nvSpPr>
          <p:spPr bwMode="auto">
            <a:xfrm rot="15664630" flipV="1">
              <a:off x="7041481" y="6557195"/>
              <a:ext cx="239801" cy="415234"/>
            </a:xfrm>
            <a:custGeom>
              <a:avLst/>
              <a:gdLst/>
              <a:ahLst/>
              <a:cxnLst/>
              <a:rect l="l" t="t" r="r" b="b"/>
              <a:pathLst>
                <a:path w="239801" h="415234">
                  <a:moveTo>
                    <a:pt x="54365" y="5453"/>
                  </a:moveTo>
                  <a:lnTo>
                    <a:pt x="0" y="0"/>
                  </a:lnTo>
                  <a:lnTo>
                    <a:pt x="32957" y="209914"/>
                  </a:lnTo>
                  <a:cubicBezTo>
                    <a:pt x="29785" y="155746"/>
                    <a:pt x="38757" y="58943"/>
                    <a:pt x="54365" y="5453"/>
                  </a:cubicBezTo>
                  <a:close/>
                  <a:moveTo>
                    <a:pt x="239141" y="316110"/>
                  </a:moveTo>
                  <a:cubicBezTo>
                    <a:pt x="236125" y="284399"/>
                    <a:pt x="223201" y="262134"/>
                    <a:pt x="209359" y="254062"/>
                  </a:cubicBezTo>
                  <a:cubicBezTo>
                    <a:pt x="163371" y="228831"/>
                    <a:pt x="60364" y="293941"/>
                    <a:pt x="37594" y="239449"/>
                  </a:cubicBezTo>
                  <a:lnTo>
                    <a:pt x="63763" y="406126"/>
                  </a:lnTo>
                  <a:cubicBezTo>
                    <a:pt x="76496" y="404308"/>
                    <a:pt x="96027" y="409323"/>
                    <a:pt x="109734" y="410621"/>
                  </a:cubicBezTo>
                  <a:cubicBezTo>
                    <a:pt x="127987" y="412159"/>
                    <a:pt x="146444" y="415234"/>
                    <a:pt x="161841" y="415234"/>
                  </a:cubicBezTo>
                  <a:cubicBezTo>
                    <a:pt x="206299" y="413767"/>
                    <a:pt x="232404" y="400766"/>
                    <a:pt x="238522" y="350793"/>
                  </a:cubicBezTo>
                  <a:cubicBezTo>
                    <a:pt x="240052" y="338300"/>
                    <a:pt x="240147" y="326680"/>
                    <a:pt x="239141" y="31611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7" name="Freeform 7"/>
            <p:cNvSpPr>
              <a:spLocks/>
            </p:cNvSpPr>
            <p:nvPr/>
          </p:nvSpPr>
          <p:spPr bwMode="auto">
            <a:xfrm rot="4864630">
              <a:off x="5944217" y="6167852"/>
              <a:ext cx="794216" cy="698936"/>
            </a:xfrm>
            <a:custGeom>
              <a:avLst/>
              <a:gdLst/>
              <a:ahLst/>
              <a:cxnLst/>
              <a:rect l="l" t="t" r="r" b="b"/>
              <a:pathLst>
                <a:path w="794216" h="698936">
                  <a:moveTo>
                    <a:pt x="2998" y="320322"/>
                  </a:moveTo>
                  <a:cubicBezTo>
                    <a:pt x="5228" y="309410"/>
                    <a:pt x="8681" y="299624"/>
                    <a:pt x="13285" y="292334"/>
                  </a:cubicBezTo>
                  <a:cubicBezTo>
                    <a:pt x="31702" y="260101"/>
                    <a:pt x="79278" y="266240"/>
                    <a:pt x="120714" y="272380"/>
                  </a:cubicBezTo>
                  <a:cubicBezTo>
                    <a:pt x="134527" y="273915"/>
                    <a:pt x="160617" y="286194"/>
                    <a:pt x="177499" y="281589"/>
                  </a:cubicBezTo>
                  <a:cubicBezTo>
                    <a:pt x="191311" y="276984"/>
                    <a:pt x="194380" y="249356"/>
                    <a:pt x="195915" y="227867"/>
                  </a:cubicBezTo>
                  <a:cubicBezTo>
                    <a:pt x="202054" y="151122"/>
                    <a:pt x="188242" y="89725"/>
                    <a:pt x="183637" y="23723"/>
                  </a:cubicBezTo>
                  <a:cubicBezTo>
                    <a:pt x="228144" y="19119"/>
                    <a:pt x="275720" y="5304"/>
                    <a:pt x="324830" y="699"/>
                  </a:cubicBezTo>
                  <a:cubicBezTo>
                    <a:pt x="375475" y="-2370"/>
                    <a:pt x="432259" y="3769"/>
                    <a:pt x="439933" y="37537"/>
                  </a:cubicBezTo>
                  <a:cubicBezTo>
                    <a:pt x="441468" y="49817"/>
                    <a:pt x="433794" y="92795"/>
                    <a:pt x="432259" y="103539"/>
                  </a:cubicBezTo>
                  <a:cubicBezTo>
                    <a:pt x="429190" y="125028"/>
                    <a:pt x="421516" y="152656"/>
                    <a:pt x="429190" y="174145"/>
                  </a:cubicBezTo>
                  <a:cubicBezTo>
                    <a:pt x="444537" y="217123"/>
                    <a:pt x="547362" y="226332"/>
                    <a:pt x="579591" y="192564"/>
                  </a:cubicBezTo>
                  <a:cubicBezTo>
                    <a:pt x="593403" y="178750"/>
                    <a:pt x="591868" y="143447"/>
                    <a:pt x="590334" y="118888"/>
                  </a:cubicBezTo>
                  <a:cubicBezTo>
                    <a:pt x="587264" y="94329"/>
                    <a:pt x="573452" y="74376"/>
                    <a:pt x="576521" y="51352"/>
                  </a:cubicBezTo>
                  <a:cubicBezTo>
                    <a:pt x="582660" y="-13115"/>
                    <a:pt x="683951" y="6839"/>
                    <a:pt x="742270" y="11444"/>
                  </a:cubicBezTo>
                  <a:lnTo>
                    <a:pt x="794216" y="16639"/>
                  </a:lnTo>
                  <a:lnTo>
                    <a:pt x="688239" y="691633"/>
                  </a:lnTo>
                  <a:cubicBezTo>
                    <a:pt x="656477" y="696464"/>
                    <a:pt x="614735" y="702786"/>
                    <a:pt x="591868"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3" y="617736"/>
                  </a:cubicBezTo>
                  <a:cubicBezTo>
                    <a:pt x="438398" y="631550"/>
                    <a:pt x="443002" y="648435"/>
                    <a:pt x="441467" y="660714"/>
                  </a:cubicBezTo>
                  <a:cubicBezTo>
                    <a:pt x="436863" y="682203"/>
                    <a:pt x="412308" y="694482"/>
                    <a:pt x="384684" y="697552"/>
                  </a:cubicBezTo>
                  <a:cubicBezTo>
                    <a:pt x="309483" y="705226"/>
                    <a:pt x="248095" y="679133"/>
                    <a:pt x="192845" y="665319"/>
                  </a:cubicBezTo>
                  <a:cubicBezTo>
                    <a:pt x="212796" y="597782"/>
                    <a:pt x="215866" y="453500"/>
                    <a:pt x="183637" y="430476"/>
                  </a:cubicBezTo>
                  <a:cubicBezTo>
                    <a:pt x="151409" y="407452"/>
                    <a:pt x="56257" y="448895"/>
                    <a:pt x="17889"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8" name="Freeform 7"/>
            <p:cNvSpPr>
              <a:spLocks/>
            </p:cNvSpPr>
            <p:nvPr/>
          </p:nvSpPr>
          <p:spPr bwMode="auto">
            <a:xfrm rot="10264630">
              <a:off x="6489431" y="6183892"/>
              <a:ext cx="1019767" cy="698937"/>
            </a:xfrm>
            <a:custGeom>
              <a:avLst/>
              <a:gdLst/>
              <a:ahLst/>
              <a:cxnLst/>
              <a:rect l="l" t="t" r="r" b="b"/>
              <a:pathLst>
                <a:path w="1019767" h="698937">
                  <a:moveTo>
                    <a:pt x="330723" y="697699"/>
                  </a:moveTo>
                  <a:cubicBezTo>
                    <a:pt x="279160" y="692950"/>
                    <a:pt x="234288" y="675660"/>
                    <a:pt x="192890" y="665294"/>
                  </a:cubicBezTo>
                  <a:cubicBezTo>
                    <a:pt x="212765" y="597769"/>
                    <a:pt x="215854" y="453507"/>
                    <a:pt x="183622" y="430471"/>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1" y="249350"/>
                    <a:pt x="195876" y="227898"/>
                  </a:cubicBezTo>
                  <a:cubicBezTo>
                    <a:pt x="202055" y="151087"/>
                    <a:pt x="188256" y="89753"/>
                    <a:pt x="183622" y="23741"/>
                  </a:cubicBezTo>
                  <a:cubicBezTo>
                    <a:pt x="228109" y="19134"/>
                    <a:pt x="275685" y="5312"/>
                    <a:pt x="324806"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69" y="217099"/>
                    <a:pt x="547342" y="226314"/>
                    <a:pt x="579575" y="192552"/>
                  </a:cubicBezTo>
                  <a:cubicBezTo>
                    <a:pt x="593374" y="178730"/>
                    <a:pt x="591829" y="143456"/>
                    <a:pt x="590284" y="118909"/>
                  </a:cubicBezTo>
                  <a:cubicBezTo>
                    <a:pt x="587298" y="94361"/>
                    <a:pt x="573396" y="74348"/>
                    <a:pt x="576485" y="51384"/>
                  </a:cubicBezTo>
                  <a:lnTo>
                    <a:pt x="582576" y="32265"/>
                  </a:lnTo>
                  <a:lnTo>
                    <a:pt x="823808" y="70140"/>
                  </a:lnTo>
                  <a:cubicBezTo>
                    <a:pt x="812659" y="134334"/>
                    <a:pt x="808443" y="215951"/>
                    <a:pt x="814365" y="249350"/>
                  </a:cubicBezTo>
                  <a:cubicBezTo>
                    <a:pt x="823634" y="290815"/>
                    <a:pt x="941750" y="243231"/>
                    <a:pt x="989326" y="269291"/>
                  </a:cubicBezTo>
                  <a:cubicBezTo>
                    <a:pt x="1007759" y="280016"/>
                    <a:pt x="1024648" y="330696"/>
                    <a:pt x="1018469" y="366042"/>
                  </a:cubicBezTo>
                  <a:cubicBezTo>
                    <a:pt x="1012393" y="399804"/>
                    <a:pt x="1011776" y="435366"/>
                    <a:pt x="941750" y="430470"/>
                  </a:cubicBezTo>
                  <a:cubicBezTo>
                    <a:pt x="926406" y="430470"/>
                    <a:pt x="907973" y="427375"/>
                    <a:pt x="889643" y="425864"/>
                  </a:cubicBezTo>
                  <a:cubicBezTo>
                    <a:pt x="874196" y="424351"/>
                    <a:pt x="851232" y="418161"/>
                    <a:pt x="838978" y="421256"/>
                  </a:cubicBezTo>
                  <a:cubicBezTo>
                    <a:pt x="823634" y="425863"/>
                    <a:pt x="817455" y="459626"/>
                    <a:pt x="815910" y="476543"/>
                  </a:cubicBezTo>
                  <a:cubicBezTo>
                    <a:pt x="811276" y="547162"/>
                    <a:pt x="826620" y="617710"/>
                    <a:pt x="835888" y="677603"/>
                  </a:cubicBezTo>
                  <a:cubicBezTo>
                    <a:pt x="791402" y="682211"/>
                    <a:pt x="757624" y="683722"/>
                    <a:pt x="711593" y="688330"/>
                  </a:cubicBezTo>
                  <a:cubicBezTo>
                    <a:pt x="680906" y="691425"/>
                    <a:pt x="620972" y="706759"/>
                    <a:pt x="591829" y="688330"/>
                  </a:cubicBezTo>
                  <a:cubicBezTo>
                    <a:pt x="555065" y="663782"/>
                    <a:pt x="598008" y="590139"/>
                    <a:pt x="594918" y="550186"/>
                  </a:cubicBezTo>
                  <a:cubicBezTo>
                    <a:pt x="593374" y="513328"/>
                    <a:pt x="564231" y="488780"/>
                    <a:pt x="536632" y="484173"/>
                  </a:cubicBezTo>
                  <a:cubicBezTo>
                    <a:pt x="509034" y="481150"/>
                    <a:pt x="476802" y="484173"/>
                    <a:pt x="455280" y="496483"/>
                  </a:cubicBezTo>
                  <a:cubicBezTo>
                    <a:pt x="424592" y="514912"/>
                    <a:pt x="430668" y="579341"/>
                    <a:pt x="436846" y="617710"/>
                  </a:cubicBezTo>
                  <a:cubicBezTo>
                    <a:pt x="438391" y="631531"/>
                    <a:pt x="443025" y="648449"/>
                    <a:pt x="441480" y="660686"/>
                  </a:cubicBezTo>
                  <a:cubicBezTo>
                    <a:pt x="436846" y="682211"/>
                    <a:pt x="412337" y="694449"/>
                    <a:pt x="384636" y="697544"/>
                  </a:cubicBezTo>
                  <a:cubicBezTo>
                    <a:pt x="365843" y="699470"/>
                    <a:pt x="347911" y="699281"/>
                    <a:pt x="330723" y="697699"/>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9" name="Freeform 7"/>
            <p:cNvSpPr>
              <a:spLocks/>
            </p:cNvSpPr>
            <p:nvPr/>
          </p:nvSpPr>
          <p:spPr bwMode="auto">
            <a:xfrm rot="4864630">
              <a:off x="4756631" y="6263818"/>
              <a:ext cx="600013" cy="698936"/>
            </a:xfrm>
            <a:custGeom>
              <a:avLst/>
              <a:gdLst/>
              <a:ahLst/>
              <a:cxnLst/>
              <a:rect l="l" t="t" r="r" b="b"/>
              <a:pathLst>
                <a:path w="600013" h="698936">
                  <a:moveTo>
                    <a:pt x="576522" y="51351"/>
                  </a:moveTo>
                  <a:cubicBezTo>
                    <a:pt x="578179" y="33943"/>
                    <a:pt x="586776" y="22690"/>
                    <a:pt x="600013" y="16394"/>
                  </a:cubicBezTo>
                  <a:lnTo>
                    <a:pt x="586289" y="103803"/>
                  </a:lnTo>
                  <a:cubicBezTo>
                    <a:pt x="582093" y="85582"/>
                    <a:pt x="574114" y="69411"/>
                    <a:pt x="576522" y="51351"/>
                  </a:cubicBezTo>
                  <a:close/>
                  <a:moveTo>
                    <a:pt x="2998" y="320321"/>
                  </a:moveTo>
                  <a:cubicBezTo>
                    <a:pt x="5228" y="309409"/>
                    <a:pt x="8682" y="299624"/>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8" y="23723"/>
                  </a:cubicBezTo>
                  <a:cubicBezTo>
                    <a:pt x="228144" y="19118"/>
                    <a:pt x="275720" y="5304"/>
                    <a:pt x="324830" y="699"/>
                  </a:cubicBezTo>
                  <a:cubicBezTo>
                    <a:pt x="375476" y="-2370"/>
                    <a:pt x="432260" y="3769"/>
                    <a:pt x="439933" y="37537"/>
                  </a:cubicBezTo>
                  <a:cubicBezTo>
                    <a:pt x="441468" y="49816"/>
                    <a:pt x="433794" y="92794"/>
                    <a:pt x="432259" y="103539"/>
                  </a:cubicBezTo>
                  <a:cubicBezTo>
                    <a:pt x="429190" y="125028"/>
                    <a:pt x="421517" y="152656"/>
                    <a:pt x="429190" y="174145"/>
                  </a:cubicBezTo>
                  <a:cubicBezTo>
                    <a:pt x="443607" y="214518"/>
                    <a:pt x="535218" y="225092"/>
                    <a:pt x="571739" y="196477"/>
                  </a:cubicBezTo>
                  <a:lnTo>
                    <a:pt x="526552" y="484288"/>
                  </a:lnTo>
                  <a:cubicBezTo>
                    <a:pt x="501487" y="481988"/>
                    <a:pt x="474213" y="485657"/>
                    <a:pt x="455280" y="496477"/>
                  </a:cubicBezTo>
                  <a:cubicBezTo>
                    <a:pt x="424586" y="514896"/>
                    <a:pt x="430725" y="579363"/>
                    <a:pt x="436863" y="617736"/>
                  </a:cubicBezTo>
                  <a:cubicBezTo>
                    <a:pt x="438398" y="631550"/>
                    <a:pt x="443002" y="648434"/>
                    <a:pt x="441468" y="660713"/>
                  </a:cubicBezTo>
                  <a:cubicBezTo>
                    <a:pt x="436863" y="682202"/>
                    <a:pt x="412308" y="694482"/>
                    <a:pt x="384684" y="697551"/>
                  </a:cubicBezTo>
                  <a:cubicBezTo>
                    <a:pt x="309483" y="705226"/>
                    <a:pt x="248095" y="679132"/>
                    <a:pt x="192846" y="665318"/>
                  </a:cubicBezTo>
                  <a:cubicBezTo>
                    <a:pt x="212797" y="597782"/>
                    <a:pt x="215866" y="453499"/>
                    <a:pt x="183638" y="430476"/>
                  </a:cubicBezTo>
                  <a:cubicBezTo>
                    <a:pt x="151409" y="407452"/>
                    <a:pt x="56257" y="448895"/>
                    <a:pt x="17890" y="412057"/>
                  </a:cubicBezTo>
                  <a:cubicBezTo>
                    <a:pt x="624" y="395940"/>
                    <a:pt x="-3692" y="353059"/>
                    <a:pt x="2998" y="32032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0" name="Freeform 7"/>
            <p:cNvSpPr>
              <a:spLocks/>
            </p:cNvSpPr>
            <p:nvPr/>
          </p:nvSpPr>
          <p:spPr bwMode="auto">
            <a:xfrm rot="10264630">
              <a:off x="5206967" y="6376784"/>
              <a:ext cx="1019760" cy="533334"/>
            </a:xfrm>
            <a:custGeom>
              <a:avLst/>
              <a:gdLst/>
              <a:ahLst/>
              <a:cxnLst/>
              <a:rect l="l" t="t" r="r" b="b"/>
              <a:pathLst>
                <a:path w="1019760" h="533334">
                  <a:moveTo>
                    <a:pt x="330724" y="532096"/>
                  </a:moveTo>
                  <a:cubicBezTo>
                    <a:pt x="279160" y="527348"/>
                    <a:pt x="234288" y="510057"/>
                    <a:pt x="192890" y="499691"/>
                  </a:cubicBezTo>
                  <a:cubicBezTo>
                    <a:pt x="212765" y="432166"/>
                    <a:pt x="215855" y="287904"/>
                    <a:pt x="183622" y="264868"/>
                  </a:cubicBezTo>
                  <a:cubicBezTo>
                    <a:pt x="151390" y="241831"/>
                    <a:pt x="56238" y="283296"/>
                    <a:pt x="17930" y="246439"/>
                  </a:cubicBezTo>
                  <a:cubicBezTo>
                    <a:pt x="-5138" y="224987"/>
                    <a:pt x="-5138" y="155878"/>
                    <a:pt x="13295" y="126723"/>
                  </a:cubicBezTo>
                  <a:cubicBezTo>
                    <a:pt x="31729" y="94473"/>
                    <a:pt x="79305" y="100664"/>
                    <a:pt x="120702" y="106783"/>
                  </a:cubicBezTo>
                  <a:cubicBezTo>
                    <a:pt x="134501" y="108295"/>
                    <a:pt x="160658" y="120604"/>
                    <a:pt x="177444" y="115997"/>
                  </a:cubicBezTo>
                  <a:cubicBezTo>
                    <a:pt x="191345" y="111390"/>
                    <a:pt x="194332" y="83747"/>
                    <a:pt x="195877" y="62295"/>
                  </a:cubicBezTo>
                  <a:lnTo>
                    <a:pt x="194660" y="0"/>
                  </a:lnTo>
                  <a:lnTo>
                    <a:pt x="1006467" y="127457"/>
                  </a:lnTo>
                  <a:cubicBezTo>
                    <a:pt x="1016735" y="147901"/>
                    <a:pt x="1022493" y="177421"/>
                    <a:pt x="1018469" y="200439"/>
                  </a:cubicBezTo>
                  <a:cubicBezTo>
                    <a:pt x="1012394" y="234201"/>
                    <a:pt x="1011776" y="269763"/>
                    <a:pt x="941750" y="264867"/>
                  </a:cubicBezTo>
                  <a:cubicBezTo>
                    <a:pt x="926407" y="264868"/>
                    <a:pt x="907974" y="261772"/>
                    <a:pt x="889643" y="260261"/>
                  </a:cubicBezTo>
                  <a:cubicBezTo>
                    <a:pt x="874196" y="258748"/>
                    <a:pt x="851232" y="252558"/>
                    <a:pt x="838978" y="255653"/>
                  </a:cubicBezTo>
                  <a:cubicBezTo>
                    <a:pt x="823634" y="260260"/>
                    <a:pt x="817455" y="294023"/>
                    <a:pt x="815910" y="310940"/>
                  </a:cubicBezTo>
                  <a:cubicBezTo>
                    <a:pt x="811276" y="381560"/>
                    <a:pt x="826620" y="452107"/>
                    <a:pt x="835888" y="512001"/>
                  </a:cubicBezTo>
                  <a:cubicBezTo>
                    <a:pt x="791402" y="516608"/>
                    <a:pt x="757625" y="518120"/>
                    <a:pt x="711593" y="522727"/>
                  </a:cubicBezTo>
                  <a:cubicBezTo>
                    <a:pt x="680906" y="525822"/>
                    <a:pt x="620972" y="541156"/>
                    <a:pt x="591829" y="522727"/>
                  </a:cubicBezTo>
                  <a:cubicBezTo>
                    <a:pt x="555066" y="498179"/>
                    <a:pt x="598008" y="424536"/>
                    <a:pt x="594919" y="384583"/>
                  </a:cubicBezTo>
                  <a:cubicBezTo>
                    <a:pt x="593374" y="347725"/>
                    <a:pt x="564231" y="323177"/>
                    <a:pt x="536633" y="318570"/>
                  </a:cubicBezTo>
                  <a:cubicBezTo>
                    <a:pt x="509035" y="315547"/>
                    <a:pt x="476802" y="318570"/>
                    <a:pt x="455280" y="330880"/>
                  </a:cubicBezTo>
                  <a:cubicBezTo>
                    <a:pt x="424592" y="349309"/>
                    <a:pt x="430668" y="413738"/>
                    <a:pt x="436846" y="452107"/>
                  </a:cubicBezTo>
                  <a:cubicBezTo>
                    <a:pt x="438391" y="465929"/>
                    <a:pt x="443025" y="482846"/>
                    <a:pt x="441481" y="495084"/>
                  </a:cubicBezTo>
                  <a:cubicBezTo>
                    <a:pt x="436846" y="516608"/>
                    <a:pt x="412337" y="528846"/>
                    <a:pt x="384636" y="531941"/>
                  </a:cubicBezTo>
                  <a:cubicBezTo>
                    <a:pt x="365843" y="533867"/>
                    <a:pt x="347912" y="533678"/>
                    <a:pt x="330724" y="53209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1" name="Freeform 7"/>
            <p:cNvSpPr>
              <a:spLocks/>
            </p:cNvSpPr>
            <p:nvPr/>
          </p:nvSpPr>
          <p:spPr bwMode="auto">
            <a:xfrm rot="21064630">
              <a:off x="5747493" y="5637545"/>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2" name="Freeform 7"/>
            <p:cNvSpPr>
              <a:spLocks/>
            </p:cNvSpPr>
            <p:nvPr/>
          </p:nvSpPr>
          <p:spPr bwMode="auto">
            <a:xfrm rot="15664630" flipV="1">
              <a:off x="6389090" y="5558169"/>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3" name="Freeform 7"/>
            <p:cNvSpPr>
              <a:spLocks/>
            </p:cNvSpPr>
            <p:nvPr/>
          </p:nvSpPr>
          <p:spPr bwMode="auto">
            <a:xfrm rot="4864630">
              <a:off x="5647273" y="4999223"/>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4" name="Freeform 7"/>
            <p:cNvSpPr>
              <a:spLocks/>
            </p:cNvSpPr>
            <p:nvPr/>
          </p:nvSpPr>
          <p:spPr bwMode="auto">
            <a:xfrm rot="10264630">
              <a:off x="6290250" y="4914864"/>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5" name="Freeform 7"/>
            <p:cNvSpPr>
              <a:spLocks/>
            </p:cNvSpPr>
            <p:nvPr/>
          </p:nvSpPr>
          <p:spPr bwMode="auto">
            <a:xfrm rot="21064630">
              <a:off x="4477866" y="5829435"/>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6" name="Freeform 7"/>
            <p:cNvSpPr>
              <a:spLocks/>
            </p:cNvSpPr>
            <p:nvPr/>
          </p:nvSpPr>
          <p:spPr bwMode="auto">
            <a:xfrm rot="4864630">
              <a:off x="4377646" y="5191113"/>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7" name="Freeform 7"/>
            <p:cNvSpPr>
              <a:spLocks/>
            </p:cNvSpPr>
            <p:nvPr/>
          </p:nvSpPr>
          <p:spPr bwMode="auto">
            <a:xfrm rot="4864630">
              <a:off x="3572947" y="6367763"/>
              <a:ext cx="399501" cy="691245"/>
            </a:xfrm>
            <a:custGeom>
              <a:avLst/>
              <a:gdLst/>
              <a:ahLst/>
              <a:cxnLst/>
              <a:rect l="l" t="t" r="r" b="b"/>
              <a:pathLst>
                <a:path w="399501" h="691245">
                  <a:moveTo>
                    <a:pt x="2998" y="320318"/>
                  </a:moveTo>
                  <a:cubicBezTo>
                    <a:pt x="5228" y="309405"/>
                    <a:pt x="8681" y="299620"/>
                    <a:pt x="13285" y="292330"/>
                  </a:cubicBezTo>
                  <a:cubicBezTo>
                    <a:pt x="31702" y="260096"/>
                    <a:pt x="79278" y="266236"/>
                    <a:pt x="120715" y="272375"/>
                  </a:cubicBezTo>
                  <a:cubicBezTo>
                    <a:pt x="134527" y="273910"/>
                    <a:pt x="160617" y="286190"/>
                    <a:pt x="177499" y="281585"/>
                  </a:cubicBezTo>
                  <a:cubicBezTo>
                    <a:pt x="191311" y="276980"/>
                    <a:pt x="194381" y="249352"/>
                    <a:pt x="195915" y="227863"/>
                  </a:cubicBezTo>
                  <a:cubicBezTo>
                    <a:pt x="202054" y="151117"/>
                    <a:pt x="188242" y="89721"/>
                    <a:pt x="183638" y="23719"/>
                  </a:cubicBezTo>
                  <a:cubicBezTo>
                    <a:pt x="228144" y="19114"/>
                    <a:pt x="275720" y="5300"/>
                    <a:pt x="324830" y="695"/>
                  </a:cubicBezTo>
                  <a:cubicBezTo>
                    <a:pt x="350566" y="-865"/>
                    <a:pt x="377888" y="-46"/>
                    <a:pt x="399501" y="5734"/>
                  </a:cubicBezTo>
                  <a:lnTo>
                    <a:pt x="291873" y="691245"/>
                  </a:lnTo>
                  <a:cubicBezTo>
                    <a:pt x="256029" y="684418"/>
                    <a:pt x="223493" y="672977"/>
                    <a:pt x="192846" y="665314"/>
                  </a:cubicBezTo>
                  <a:cubicBezTo>
                    <a:pt x="212797" y="597778"/>
                    <a:pt x="215866" y="453496"/>
                    <a:pt x="183638" y="430472"/>
                  </a:cubicBezTo>
                  <a:cubicBezTo>
                    <a:pt x="151409" y="407448"/>
                    <a:pt x="56257" y="448891"/>
                    <a:pt x="17890" y="412053"/>
                  </a:cubicBezTo>
                  <a:cubicBezTo>
                    <a:pt x="624" y="395936"/>
                    <a:pt x="-3692" y="353055"/>
                    <a:pt x="2998" y="320318"/>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8" name="Freeform 7"/>
            <p:cNvSpPr>
              <a:spLocks/>
            </p:cNvSpPr>
            <p:nvPr/>
          </p:nvSpPr>
          <p:spPr bwMode="auto">
            <a:xfrm rot="10264630">
              <a:off x="4104217" y="6563346"/>
              <a:ext cx="835345" cy="361468"/>
            </a:xfrm>
            <a:custGeom>
              <a:avLst/>
              <a:gdLst/>
              <a:ahLst/>
              <a:cxnLst/>
              <a:rect l="l" t="t" r="r" b="b"/>
              <a:pathLst>
                <a:path w="835345" h="361468">
                  <a:moveTo>
                    <a:pt x="330181" y="360230"/>
                  </a:moveTo>
                  <a:cubicBezTo>
                    <a:pt x="278617" y="355482"/>
                    <a:pt x="233745" y="338192"/>
                    <a:pt x="192347" y="327826"/>
                  </a:cubicBezTo>
                  <a:cubicBezTo>
                    <a:pt x="212222" y="260301"/>
                    <a:pt x="215311" y="116039"/>
                    <a:pt x="183079" y="93002"/>
                  </a:cubicBezTo>
                  <a:cubicBezTo>
                    <a:pt x="150847" y="69966"/>
                    <a:pt x="55694" y="111431"/>
                    <a:pt x="17386" y="74574"/>
                  </a:cubicBezTo>
                  <a:cubicBezTo>
                    <a:pt x="2973" y="61170"/>
                    <a:pt x="-2434" y="29162"/>
                    <a:pt x="1000" y="0"/>
                  </a:cubicBezTo>
                  <a:lnTo>
                    <a:pt x="817512" y="128196"/>
                  </a:lnTo>
                  <a:cubicBezTo>
                    <a:pt x="816110" y="132132"/>
                    <a:pt x="815657" y="135900"/>
                    <a:pt x="815367" y="139075"/>
                  </a:cubicBezTo>
                  <a:cubicBezTo>
                    <a:pt x="810733" y="209694"/>
                    <a:pt x="826077" y="280242"/>
                    <a:pt x="835345" y="340135"/>
                  </a:cubicBezTo>
                  <a:cubicBezTo>
                    <a:pt x="790858" y="344743"/>
                    <a:pt x="757082" y="346254"/>
                    <a:pt x="711050" y="350862"/>
                  </a:cubicBezTo>
                  <a:cubicBezTo>
                    <a:pt x="680363" y="353957"/>
                    <a:pt x="620429" y="369291"/>
                    <a:pt x="591286" y="350862"/>
                  </a:cubicBezTo>
                  <a:cubicBezTo>
                    <a:pt x="554522" y="326314"/>
                    <a:pt x="597465" y="252671"/>
                    <a:pt x="594375" y="212718"/>
                  </a:cubicBezTo>
                  <a:cubicBezTo>
                    <a:pt x="592830" y="175860"/>
                    <a:pt x="563688" y="151312"/>
                    <a:pt x="536089" y="146705"/>
                  </a:cubicBezTo>
                  <a:cubicBezTo>
                    <a:pt x="508491" y="143682"/>
                    <a:pt x="476259" y="146705"/>
                    <a:pt x="454736" y="159015"/>
                  </a:cubicBezTo>
                  <a:cubicBezTo>
                    <a:pt x="424049" y="177444"/>
                    <a:pt x="430125" y="241873"/>
                    <a:pt x="436303" y="280242"/>
                  </a:cubicBezTo>
                  <a:cubicBezTo>
                    <a:pt x="437848" y="294063"/>
                    <a:pt x="442482" y="310981"/>
                    <a:pt x="440937" y="323218"/>
                  </a:cubicBezTo>
                  <a:cubicBezTo>
                    <a:pt x="436303" y="344743"/>
                    <a:pt x="411794" y="356981"/>
                    <a:pt x="384093" y="360076"/>
                  </a:cubicBezTo>
                  <a:cubicBezTo>
                    <a:pt x="365299" y="362002"/>
                    <a:pt x="347368" y="361813"/>
                    <a:pt x="330181" y="360230"/>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p:nvSpPr>
          <p:spPr bwMode="auto">
            <a:xfrm rot="21064630">
              <a:off x="3205681" y="6029174"/>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0" name="Freeform 7"/>
            <p:cNvSpPr>
              <a:spLocks/>
            </p:cNvSpPr>
            <p:nvPr/>
          </p:nvSpPr>
          <p:spPr bwMode="auto">
            <a:xfrm rot="15664630" flipV="1">
              <a:off x="3847278" y="5949798"/>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1" name="Freeform 7"/>
            <p:cNvSpPr>
              <a:spLocks/>
            </p:cNvSpPr>
            <p:nvPr/>
          </p:nvSpPr>
          <p:spPr bwMode="auto">
            <a:xfrm rot="4864630">
              <a:off x="3105462" y="5390852"/>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2" name="Freeform 7"/>
            <p:cNvSpPr>
              <a:spLocks/>
            </p:cNvSpPr>
            <p:nvPr/>
          </p:nvSpPr>
          <p:spPr bwMode="auto">
            <a:xfrm rot="10264630">
              <a:off x="3748438" y="5306493"/>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4" name="Freeform 7"/>
            <p:cNvSpPr>
              <a:spLocks/>
            </p:cNvSpPr>
            <p:nvPr/>
          </p:nvSpPr>
          <p:spPr bwMode="auto">
            <a:xfrm rot="21064630">
              <a:off x="8658598" y="6544289"/>
              <a:ext cx="514345" cy="347417"/>
            </a:xfrm>
            <a:custGeom>
              <a:avLst/>
              <a:gdLst/>
              <a:ahLst/>
              <a:cxnLst/>
              <a:rect l="l" t="t" r="r" b="b"/>
              <a:pathLst>
                <a:path w="514345" h="347417">
                  <a:moveTo>
                    <a:pt x="514345" y="7185"/>
                  </a:moveTo>
                  <a:lnTo>
                    <a:pt x="460927" y="347417"/>
                  </a:lnTo>
                  <a:lnTo>
                    <a:pt x="1227" y="275242"/>
                  </a:lnTo>
                  <a:cubicBezTo>
                    <a:pt x="8957" y="265064"/>
                    <a:pt x="11083" y="244603"/>
                    <a:pt x="12277" y="227866"/>
                  </a:cubicBezTo>
                  <a:cubicBezTo>
                    <a:pt x="18416" y="151121"/>
                    <a:pt x="4604" y="89724"/>
                    <a:pt x="0" y="23723"/>
                  </a:cubicBezTo>
                  <a:cubicBezTo>
                    <a:pt x="44506" y="19118"/>
                    <a:pt x="92082" y="5304"/>
                    <a:pt x="141193" y="699"/>
                  </a:cubicBezTo>
                  <a:cubicBezTo>
                    <a:pt x="191838" y="-2371"/>
                    <a:pt x="248622" y="3768"/>
                    <a:pt x="256295" y="37537"/>
                  </a:cubicBezTo>
                  <a:cubicBezTo>
                    <a:pt x="257830" y="49816"/>
                    <a:pt x="250156" y="92794"/>
                    <a:pt x="248622" y="103538"/>
                  </a:cubicBezTo>
                  <a:cubicBezTo>
                    <a:pt x="245552" y="125027"/>
                    <a:pt x="237879" y="152656"/>
                    <a:pt x="245553" y="174144"/>
                  </a:cubicBezTo>
                  <a:cubicBezTo>
                    <a:pt x="260900" y="217122"/>
                    <a:pt x="363724" y="226332"/>
                    <a:pt x="395953" y="192563"/>
                  </a:cubicBezTo>
                  <a:cubicBezTo>
                    <a:pt x="409766" y="178749"/>
                    <a:pt x="408231" y="143446"/>
                    <a:pt x="406697" y="118888"/>
                  </a:cubicBezTo>
                  <a:cubicBezTo>
                    <a:pt x="403627" y="94329"/>
                    <a:pt x="389814" y="74375"/>
                    <a:pt x="392885" y="51351"/>
                  </a:cubicBezTo>
                  <a:cubicBezTo>
                    <a:pt x="397643" y="1379"/>
                    <a:pt x="459576" y="2133"/>
                    <a:pt x="514345" y="71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5" name="Freeform 7"/>
            <p:cNvSpPr>
              <a:spLocks/>
            </p:cNvSpPr>
            <p:nvPr/>
          </p:nvSpPr>
          <p:spPr bwMode="auto">
            <a:xfrm rot="4864630">
              <a:off x="8368455" y="5925656"/>
              <a:ext cx="1019800" cy="639069"/>
            </a:xfrm>
            <a:custGeom>
              <a:avLst/>
              <a:gdLst/>
              <a:ahLst/>
              <a:cxnLst/>
              <a:rect l="l" t="t" r="r" b="b"/>
              <a:pathLst>
                <a:path w="1019800" h="639069">
                  <a:moveTo>
                    <a:pt x="2998" y="260455"/>
                  </a:moveTo>
                  <a:cubicBezTo>
                    <a:pt x="5228" y="249543"/>
                    <a:pt x="8682" y="239757"/>
                    <a:pt x="13286" y="232467"/>
                  </a:cubicBezTo>
                  <a:cubicBezTo>
                    <a:pt x="31702" y="200234"/>
                    <a:pt x="79278" y="206373"/>
                    <a:pt x="120715" y="212512"/>
                  </a:cubicBezTo>
                  <a:cubicBezTo>
                    <a:pt x="134527" y="214047"/>
                    <a:pt x="160617" y="226327"/>
                    <a:pt x="177499" y="221722"/>
                  </a:cubicBezTo>
                  <a:cubicBezTo>
                    <a:pt x="191311" y="217118"/>
                    <a:pt x="194381" y="189489"/>
                    <a:pt x="195915" y="168001"/>
                  </a:cubicBezTo>
                  <a:cubicBezTo>
                    <a:pt x="200922" y="105416"/>
                    <a:pt x="192660" y="53038"/>
                    <a:pt x="187386" y="0"/>
                  </a:cubicBezTo>
                  <a:lnTo>
                    <a:pt x="433061" y="38572"/>
                  </a:lnTo>
                  <a:cubicBezTo>
                    <a:pt x="432712" y="40656"/>
                    <a:pt x="432442" y="42393"/>
                    <a:pt x="432259" y="43672"/>
                  </a:cubicBezTo>
                  <a:cubicBezTo>
                    <a:pt x="429190" y="65161"/>
                    <a:pt x="421517" y="92789"/>
                    <a:pt x="429190" y="114278"/>
                  </a:cubicBezTo>
                  <a:cubicBezTo>
                    <a:pt x="444537" y="157256"/>
                    <a:pt x="547362" y="166465"/>
                    <a:pt x="579591" y="132697"/>
                  </a:cubicBezTo>
                  <a:cubicBezTo>
                    <a:pt x="592627" y="119659"/>
                    <a:pt x="591993" y="87480"/>
                    <a:pt x="590374" y="63270"/>
                  </a:cubicBezTo>
                  <a:lnTo>
                    <a:pt x="813854" y="98358"/>
                  </a:lnTo>
                  <a:cubicBezTo>
                    <a:pt x="810917" y="136234"/>
                    <a:pt x="811025" y="170584"/>
                    <a:pt x="814401" y="189489"/>
                  </a:cubicBezTo>
                  <a:cubicBezTo>
                    <a:pt x="823609" y="230932"/>
                    <a:pt x="941781" y="183349"/>
                    <a:pt x="989357" y="209443"/>
                  </a:cubicBezTo>
                  <a:cubicBezTo>
                    <a:pt x="1007773" y="220188"/>
                    <a:pt x="1024655" y="270839"/>
                    <a:pt x="1018517" y="306142"/>
                  </a:cubicBezTo>
                  <a:cubicBezTo>
                    <a:pt x="1012378" y="339911"/>
                    <a:pt x="986288" y="369074"/>
                    <a:pt x="941781" y="370609"/>
                  </a:cubicBezTo>
                  <a:cubicBezTo>
                    <a:pt x="926434" y="370609"/>
                    <a:pt x="908018" y="367539"/>
                    <a:pt x="889601" y="366004"/>
                  </a:cubicBezTo>
                  <a:cubicBezTo>
                    <a:pt x="874254" y="364469"/>
                    <a:pt x="851234" y="358330"/>
                    <a:pt x="838956" y="361399"/>
                  </a:cubicBezTo>
                  <a:cubicBezTo>
                    <a:pt x="823609" y="366005"/>
                    <a:pt x="817470" y="399772"/>
                    <a:pt x="815936" y="416657"/>
                  </a:cubicBezTo>
                  <a:cubicBezTo>
                    <a:pt x="811331" y="487263"/>
                    <a:pt x="826679" y="557869"/>
                    <a:pt x="835887" y="617730"/>
                  </a:cubicBezTo>
                  <a:cubicBezTo>
                    <a:pt x="791380" y="622336"/>
                    <a:pt x="757617" y="623871"/>
                    <a:pt x="711576" y="628475"/>
                  </a:cubicBezTo>
                  <a:cubicBezTo>
                    <a:pt x="680882" y="631545"/>
                    <a:pt x="621028" y="646894"/>
                    <a:pt x="591869" y="628475"/>
                  </a:cubicBezTo>
                  <a:cubicBezTo>
                    <a:pt x="555036" y="603916"/>
                    <a:pt x="598008" y="530241"/>
                    <a:pt x="594938" y="490333"/>
                  </a:cubicBezTo>
                  <a:cubicBezTo>
                    <a:pt x="593403" y="453495"/>
                    <a:pt x="564244" y="428936"/>
                    <a:pt x="536620" y="424331"/>
                  </a:cubicBezTo>
                  <a:cubicBezTo>
                    <a:pt x="508995" y="421261"/>
                    <a:pt x="476766" y="424331"/>
                    <a:pt x="455280" y="436611"/>
                  </a:cubicBezTo>
                  <a:cubicBezTo>
                    <a:pt x="424586" y="455030"/>
                    <a:pt x="430725" y="519496"/>
                    <a:pt x="436864" y="557869"/>
                  </a:cubicBezTo>
                  <a:cubicBezTo>
                    <a:pt x="438399" y="571683"/>
                    <a:pt x="443002" y="588567"/>
                    <a:pt x="441468" y="600847"/>
                  </a:cubicBezTo>
                  <a:cubicBezTo>
                    <a:pt x="436864" y="622335"/>
                    <a:pt x="412308" y="634615"/>
                    <a:pt x="384684" y="637684"/>
                  </a:cubicBezTo>
                  <a:cubicBezTo>
                    <a:pt x="309483" y="645359"/>
                    <a:pt x="248095" y="619266"/>
                    <a:pt x="192846" y="605452"/>
                  </a:cubicBezTo>
                  <a:cubicBezTo>
                    <a:pt x="212797" y="537915"/>
                    <a:pt x="215866" y="393633"/>
                    <a:pt x="183638" y="370609"/>
                  </a:cubicBezTo>
                  <a:cubicBezTo>
                    <a:pt x="151409" y="347586"/>
                    <a:pt x="56257" y="389028"/>
                    <a:pt x="17890" y="352190"/>
                  </a:cubicBezTo>
                  <a:cubicBezTo>
                    <a:pt x="624" y="336073"/>
                    <a:pt x="-3692" y="293192"/>
                    <a:pt x="2998" y="26045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6" name="Freeform 7"/>
            <p:cNvSpPr>
              <a:spLocks/>
            </p:cNvSpPr>
            <p:nvPr/>
          </p:nvSpPr>
          <p:spPr bwMode="auto">
            <a:xfrm rot="10264630">
              <a:off x="9044552" y="6134003"/>
              <a:ext cx="112743" cy="169692"/>
            </a:xfrm>
            <a:custGeom>
              <a:avLst/>
              <a:gdLst/>
              <a:ahLst/>
              <a:cxnLst/>
              <a:rect l="l" t="t" r="r" b="b"/>
              <a:pathLst>
                <a:path w="112743" h="169692">
                  <a:moveTo>
                    <a:pt x="0" y="166168"/>
                  </a:moveTo>
                  <a:lnTo>
                    <a:pt x="26006" y="527"/>
                  </a:lnTo>
                  <a:cubicBezTo>
                    <a:pt x="47845" y="-923"/>
                    <a:pt x="68181" y="324"/>
                    <a:pt x="82302" y="8059"/>
                  </a:cubicBezTo>
                  <a:cubicBezTo>
                    <a:pt x="100736" y="18784"/>
                    <a:pt x="117624" y="69464"/>
                    <a:pt x="111445" y="104810"/>
                  </a:cubicBezTo>
                  <a:cubicBezTo>
                    <a:pt x="105369" y="138572"/>
                    <a:pt x="104751" y="174134"/>
                    <a:pt x="34726" y="16923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7" name="Freeform 7"/>
            <p:cNvSpPr>
              <a:spLocks/>
            </p:cNvSpPr>
            <p:nvPr/>
          </p:nvSpPr>
          <p:spPr bwMode="auto">
            <a:xfrm rot="21064630">
              <a:off x="7375132" y="6726619"/>
              <a:ext cx="650714" cy="179596"/>
            </a:xfrm>
            <a:custGeom>
              <a:avLst/>
              <a:gdLst/>
              <a:ahLst/>
              <a:cxnLst/>
              <a:rect l="l" t="t" r="r" b="b"/>
              <a:pathLst>
                <a:path w="650714" h="179596">
                  <a:moveTo>
                    <a:pt x="214858" y="5304"/>
                  </a:moveTo>
                  <a:cubicBezTo>
                    <a:pt x="236344" y="10676"/>
                    <a:pt x="252458" y="20653"/>
                    <a:pt x="256295" y="37537"/>
                  </a:cubicBezTo>
                  <a:cubicBezTo>
                    <a:pt x="257830" y="49816"/>
                    <a:pt x="250157" y="92794"/>
                    <a:pt x="248621" y="103539"/>
                  </a:cubicBezTo>
                  <a:lnTo>
                    <a:pt x="246114" y="119448"/>
                  </a:lnTo>
                  <a:lnTo>
                    <a:pt x="6018" y="81752"/>
                  </a:lnTo>
                  <a:cubicBezTo>
                    <a:pt x="3543" y="62486"/>
                    <a:pt x="1366" y="43307"/>
                    <a:pt x="0" y="23723"/>
                  </a:cubicBezTo>
                  <a:cubicBezTo>
                    <a:pt x="44506" y="19118"/>
                    <a:pt x="92082" y="5304"/>
                    <a:pt x="141192" y="699"/>
                  </a:cubicBezTo>
                  <a:cubicBezTo>
                    <a:pt x="166515" y="-836"/>
                    <a:pt x="193372" y="-69"/>
                    <a:pt x="214858" y="5304"/>
                  </a:cubicBezTo>
                  <a:close/>
                  <a:moveTo>
                    <a:pt x="650714" y="20653"/>
                  </a:moveTo>
                  <a:cubicBezTo>
                    <a:pt x="638842" y="61223"/>
                    <a:pt x="630796" y="126669"/>
                    <a:pt x="629214" y="179596"/>
                  </a:cubicBezTo>
                  <a:lnTo>
                    <a:pt x="406938" y="144698"/>
                  </a:lnTo>
                  <a:cubicBezTo>
                    <a:pt x="407678" y="135700"/>
                    <a:pt x="407187" y="126744"/>
                    <a:pt x="406696" y="118888"/>
                  </a:cubicBezTo>
                  <a:cubicBezTo>
                    <a:pt x="403627" y="94329"/>
                    <a:pt x="389815" y="74375"/>
                    <a:pt x="392884" y="51351"/>
                  </a:cubicBezTo>
                  <a:cubicBezTo>
                    <a:pt x="399023" y="-13115"/>
                    <a:pt x="500313" y="6839"/>
                    <a:pt x="558632" y="11443"/>
                  </a:cubicBezTo>
                  <a:cubicBezTo>
                    <a:pt x="590860" y="14513"/>
                    <a:pt x="621555" y="17583"/>
                    <a:pt x="650714"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8" name="Freeform 7"/>
            <p:cNvSpPr>
              <a:spLocks/>
            </p:cNvSpPr>
            <p:nvPr/>
          </p:nvSpPr>
          <p:spPr bwMode="auto">
            <a:xfrm rot="15664630" flipV="1">
              <a:off x="8101296" y="6350688"/>
              <a:ext cx="436138" cy="686836"/>
            </a:xfrm>
            <a:custGeom>
              <a:avLst/>
              <a:gdLst/>
              <a:ahLst/>
              <a:cxnLst/>
              <a:rect l="l" t="t" r="r" b="b"/>
              <a:pathLst>
                <a:path w="436138" h="686836">
                  <a:moveTo>
                    <a:pt x="435478" y="326401"/>
                  </a:moveTo>
                  <a:cubicBezTo>
                    <a:pt x="432462" y="294690"/>
                    <a:pt x="419537" y="272425"/>
                    <a:pt x="405695" y="264353"/>
                  </a:cubicBezTo>
                  <a:cubicBezTo>
                    <a:pt x="358178" y="238283"/>
                    <a:pt x="249784" y="308665"/>
                    <a:pt x="230715" y="244433"/>
                  </a:cubicBezTo>
                  <a:cubicBezTo>
                    <a:pt x="223170" y="201450"/>
                    <a:pt x="232347" y="78648"/>
                    <a:pt x="250702" y="15744"/>
                  </a:cubicBezTo>
                  <a:lnTo>
                    <a:pt x="158725" y="6518"/>
                  </a:lnTo>
                  <a:cubicBezTo>
                    <a:pt x="107988" y="2506"/>
                    <a:pt x="24689" y="-13089"/>
                    <a:pt x="0" y="25438"/>
                  </a:cubicBezTo>
                  <a:lnTo>
                    <a:pt x="103842" y="686836"/>
                  </a:lnTo>
                  <a:lnTo>
                    <a:pt x="128032" y="683429"/>
                  </a:lnTo>
                  <a:cubicBezTo>
                    <a:pt x="174020" y="678816"/>
                    <a:pt x="207772" y="677279"/>
                    <a:pt x="252333" y="672666"/>
                  </a:cubicBezTo>
                  <a:cubicBezTo>
                    <a:pt x="243054" y="612768"/>
                    <a:pt x="227656" y="542246"/>
                    <a:pt x="232347" y="471585"/>
                  </a:cubicBezTo>
                  <a:cubicBezTo>
                    <a:pt x="233876" y="454670"/>
                    <a:pt x="239995" y="420912"/>
                    <a:pt x="255392" y="416299"/>
                  </a:cubicBezTo>
                  <a:cubicBezTo>
                    <a:pt x="267628" y="413224"/>
                    <a:pt x="290572" y="419444"/>
                    <a:pt x="306071" y="420912"/>
                  </a:cubicBezTo>
                  <a:cubicBezTo>
                    <a:pt x="324323" y="422450"/>
                    <a:pt x="342780" y="425525"/>
                    <a:pt x="358178" y="425525"/>
                  </a:cubicBezTo>
                  <a:cubicBezTo>
                    <a:pt x="402636" y="424058"/>
                    <a:pt x="428740" y="411057"/>
                    <a:pt x="434858" y="361084"/>
                  </a:cubicBezTo>
                  <a:cubicBezTo>
                    <a:pt x="436388" y="348591"/>
                    <a:pt x="436484" y="336971"/>
                    <a:pt x="435478" y="32640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9" name="Freeform 7"/>
            <p:cNvSpPr>
              <a:spLocks/>
            </p:cNvSpPr>
            <p:nvPr/>
          </p:nvSpPr>
          <p:spPr bwMode="auto">
            <a:xfrm rot="4864630">
              <a:off x="7156007" y="6050689"/>
              <a:ext cx="954450" cy="698936"/>
            </a:xfrm>
            <a:custGeom>
              <a:avLst/>
              <a:gdLst/>
              <a:ahLst/>
              <a:cxnLst/>
              <a:rect l="l" t="t" r="r" b="b"/>
              <a:pathLst>
                <a:path w="954450" h="698936">
                  <a:moveTo>
                    <a:pt x="2998" y="320322"/>
                  </a:moveTo>
                  <a:cubicBezTo>
                    <a:pt x="5228" y="309410"/>
                    <a:pt x="8682" y="299624"/>
                    <a:pt x="13286" y="292334"/>
                  </a:cubicBezTo>
                  <a:cubicBezTo>
                    <a:pt x="31702" y="260101"/>
                    <a:pt x="79278" y="266240"/>
                    <a:pt x="120715" y="272380"/>
                  </a:cubicBezTo>
                  <a:cubicBezTo>
                    <a:pt x="134527" y="273915"/>
                    <a:pt x="160617" y="286194"/>
                    <a:pt x="177499" y="281589"/>
                  </a:cubicBezTo>
                  <a:cubicBezTo>
                    <a:pt x="191311" y="276984"/>
                    <a:pt x="194381" y="249356"/>
                    <a:pt x="195915" y="227867"/>
                  </a:cubicBezTo>
                  <a:cubicBezTo>
                    <a:pt x="202054" y="151122"/>
                    <a:pt x="188242" y="89725"/>
                    <a:pt x="183638" y="23723"/>
                  </a:cubicBezTo>
                  <a:cubicBezTo>
                    <a:pt x="228144" y="19119"/>
                    <a:pt x="275720" y="5304"/>
                    <a:pt x="324830" y="699"/>
                  </a:cubicBezTo>
                  <a:cubicBezTo>
                    <a:pt x="375476" y="-2370"/>
                    <a:pt x="432260" y="3769"/>
                    <a:pt x="439933" y="37537"/>
                  </a:cubicBezTo>
                  <a:cubicBezTo>
                    <a:pt x="441468" y="49817"/>
                    <a:pt x="433794" y="92795"/>
                    <a:pt x="432259" y="103539"/>
                  </a:cubicBezTo>
                  <a:cubicBezTo>
                    <a:pt x="429190" y="125028"/>
                    <a:pt x="421517" y="152656"/>
                    <a:pt x="429190" y="174145"/>
                  </a:cubicBezTo>
                  <a:cubicBezTo>
                    <a:pt x="444537" y="217123"/>
                    <a:pt x="547362" y="226332"/>
                    <a:pt x="579591" y="192564"/>
                  </a:cubicBezTo>
                  <a:cubicBezTo>
                    <a:pt x="593404" y="178750"/>
                    <a:pt x="591869" y="143446"/>
                    <a:pt x="590334" y="118888"/>
                  </a:cubicBezTo>
                  <a:cubicBezTo>
                    <a:pt x="587265" y="94329"/>
                    <a:pt x="573452" y="74376"/>
                    <a:pt x="576522" y="51352"/>
                  </a:cubicBezTo>
                  <a:cubicBezTo>
                    <a:pt x="582660" y="-13115"/>
                    <a:pt x="683951" y="6839"/>
                    <a:pt x="742270" y="11444"/>
                  </a:cubicBezTo>
                  <a:cubicBezTo>
                    <a:pt x="774498" y="14514"/>
                    <a:pt x="805193" y="17584"/>
                    <a:pt x="834352" y="20654"/>
                  </a:cubicBezTo>
                  <a:cubicBezTo>
                    <a:pt x="815935" y="83585"/>
                    <a:pt x="806727" y="206379"/>
                    <a:pt x="814401" y="249356"/>
                  </a:cubicBezTo>
                  <a:cubicBezTo>
                    <a:pt x="821798" y="282651"/>
                    <a:pt x="899528" y="258484"/>
                    <a:pt x="954450" y="261741"/>
                  </a:cubicBezTo>
                  <a:lnTo>
                    <a:pt x="928147" y="429273"/>
                  </a:lnTo>
                  <a:cubicBezTo>
                    <a:pt x="916023" y="428863"/>
                    <a:pt x="902812" y="426973"/>
                    <a:pt x="889601" y="425871"/>
                  </a:cubicBezTo>
                  <a:cubicBezTo>
                    <a:pt x="874254" y="424336"/>
                    <a:pt x="851233" y="418197"/>
                    <a:pt x="838956" y="421267"/>
                  </a:cubicBezTo>
                  <a:cubicBezTo>
                    <a:pt x="823609" y="425871"/>
                    <a:pt x="817470" y="459640"/>
                    <a:pt x="815936" y="476524"/>
                  </a:cubicBezTo>
                  <a:cubicBezTo>
                    <a:pt x="811331" y="547130"/>
                    <a:pt x="826678" y="617736"/>
                    <a:pt x="835887" y="677598"/>
                  </a:cubicBezTo>
                  <a:cubicBezTo>
                    <a:pt x="791380" y="682203"/>
                    <a:pt x="757617" y="683738"/>
                    <a:pt x="711576" y="688342"/>
                  </a:cubicBezTo>
                  <a:cubicBezTo>
                    <a:pt x="680882" y="691412"/>
                    <a:pt x="621028" y="706761"/>
                    <a:pt x="591869"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4" y="617736"/>
                  </a:cubicBezTo>
                  <a:cubicBezTo>
                    <a:pt x="438398" y="631550"/>
                    <a:pt x="443002" y="648435"/>
                    <a:pt x="441468" y="660714"/>
                  </a:cubicBezTo>
                  <a:cubicBezTo>
                    <a:pt x="436863" y="682203"/>
                    <a:pt x="412308" y="694482"/>
                    <a:pt x="384684" y="697552"/>
                  </a:cubicBezTo>
                  <a:cubicBezTo>
                    <a:pt x="309483" y="705226"/>
                    <a:pt x="248095" y="679133"/>
                    <a:pt x="192846" y="665319"/>
                  </a:cubicBezTo>
                  <a:cubicBezTo>
                    <a:pt x="212797" y="597782"/>
                    <a:pt x="215866" y="453500"/>
                    <a:pt x="183638" y="430476"/>
                  </a:cubicBezTo>
                  <a:cubicBezTo>
                    <a:pt x="151409" y="407452"/>
                    <a:pt x="56257" y="448895"/>
                    <a:pt x="17890"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0" name="Freeform 7"/>
            <p:cNvSpPr>
              <a:spLocks/>
            </p:cNvSpPr>
            <p:nvPr/>
          </p:nvSpPr>
          <p:spPr bwMode="auto">
            <a:xfrm rot="10264630">
              <a:off x="7768976" y="5987595"/>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1" name="Freeform 7"/>
            <p:cNvSpPr>
              <a:spLocks/>
            </p:cNvSpPr>
            <p:nvPr/>
          </p:nvSpPr>
          <p:spPr bwMode="auto">
            <a:xfrm rot="21064630">
              <a:off x="8303113" y="5274870"/>
              <a:ext cx="859064" cy="698936"/>
            </a:xfrm>
            <a:custGeom>
              <a:avLst/>
              <a:gdLst/>
              <a:ahLst/>
              <a:cxnLst/>
              <a:rect l="l" t="t" r="r" b="b"/>
              <a:pathLst>
                <a:path w="859064" h="698936">
                  <a:moveTo>
                    <a:pt x="834352" y="20653"/>
                  </a:moveTo>
                  <a:cubicBezTo>
                    <a:pt x="815935" y="83585"/>
                    <a:pt x="806727" y="206378"/>
                    <a:pt x="814401" y="249356"/>
                  </a:cubicBezTo>
                  <a:cubicBezTo>
                    <a:pt x="817752" y="264439"/>
                    <a:pt x="835537" y="267730"/>
                    <a:pt x="859064" y="265790"/>
                  </a:cubicBezTo>
                  <a:lnTo>
                    <a:pt x="834006" y="425386"/>
                  </a:lnTo>
                  <a:cubicBezTo>
                    <a:pt x="822049" y="434607"/>
                    <a:pt x="817264" y="461899"/>
                    <a:pt x="815935" y="476523"/>
                  </a:cubicBezTo>
                  <a:lnTo>
                    <a:pt x="818206" y="526025"/>
                  </a:lnTo>
                  <a:lnTo>
                    <a:pt x="793832" y="681266"/>
                  </a:lnTo>
                  <a:cubicBezTo>
                    <a:pt x="767340" y="683578"/>
                    <a:pt x="742168" y="685282"/>
                    <a:pt x="711575" y="688342"/>
                  </a:cubicBezTo>
                  <a:cubicBezTo>
                    <a:pt x="680882" y="691412"/>
                    <a:pt x="621029" y="706761"/>
                    <a:pt x="591869" y="688342"/>
                  </a:cubicBezTo>
                  <a:cubicBezTo>
                    <a:pt x="555036" y="663783"/>
                    <a:pt x="598007" y="590107"/>
                    <a:pt x="594938" y="550199"/>
                  </a:cubicBezTo>
                  <a:cubicBezTo>
                    <a:pt x="593403" y="513361"/>
                    <a:pt x="564244" y="488803"/>
                    <a:pt x="536619" y="484198"/>
                  </a:cubicBezTo>
                  <a:cubicBezTo>
                    <a:pt x="508994" y="481128"/>
                    <a:pt x="476766" y="484198"/>
                    <a:pt x="455281" y="496477"/>
                  </a:cubicBezTo>
                  <a:cubicBezTo>
                    <a:pt x="424586" y="514896"/>
                    <a:pt x="430724" y="579363"/>
                    <a:pt x="436864" y="617736"/>
                  </a:cubicBezTo>
                  <a:cubicBezTo>
                    <a:pt x="438398" y="631550"/>
                    <a:pt x="443003" y="648434"/>
                    <a:pt x="441468" y="660713"/>
                  </a:cubicBezTo>
                  <a:cubicBezTo>
                    <a:pt x="436864" y="682202"/>
                    <a:pt x="412308" y="694482"/>
                    <a:pt x="384684" y="697551"/>
                  </a:cubicBezTo>
                  <a:cubicBezTo>
                    <a:pt x="309483" y="705226"/>
                    <a:pt x="248095" y="679132"/>
                    <a:pt x="192846" y="665318"/>
                  </a:cubicBezTo>
                  <a:cubicBezTo>
                    <a:pt x="212797" y="597782"/>
                    <a:pt x="215866" y="453499"/>
                    <a:pt x="183637" y="430476"/>
                  </a:cubicBezTo>
                  <a:cubicBezTo>
                    <a:pt x="151409" y="407452"/>
                    <a:pt x="56257" y="448895"/>
                    <a:pt x="17890" y="412057"/>
                  </a:cubicBezTo>
                  <a:cubicBezTo>
                    <a:pt x="-5131" y="390568"/>
                    <a:pt x="-5131" y="321497"/>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7" y="23723"/>
                  </a:cubicBezTo>
                  <a:cubicBezTo>
                    <a:pt x="228144" y="19118"/>
                    <a:pt x="275720" y="5304"/>
                    <a:pt x="324830" y="699"/>
                  </a:cubicBezTo>
                  <a:cubicBezTo>
                    <a:pt x="375475" y="-2370"/>
                    <a:pt x="432260" y="3769"/>
                    <a:pt x="439933" y="37537"/>
                  </a:cubicBezTo>
                  <a:cubicBezTo>
                    <a:pt x="441467" y="49816"/>
                    <a:pt x="433794" y="92794"/>
                    <a:pt x="432259" y="103539"/>
                  </a:cubicBezTo>
                  <a:cubicBezTo>
                    <a:pt x="429190" y="125028"/>
                    <a:pt x="421517" y="152656"/>
                    <a:pt x="429190" y="174145"/>
                  </a:cubicBezTo>
                  <a:cubicBezTo>
                    <a:pt x="444538" y="217123"/>
                    <a:pt x="547363" y="226332"/>
                    <a:pt x="579591" y="192564"/>
                  </a:cubicBezTo>
                  <a:cubicBezTo>
                    <a:pt x="593403" y="178749"/>
                    <a:pt x="591869" y="143446"/>
                    <a:pt x="590334" y="118888"/>
                  </a:cubicBezTo>
                  <a:cubicBezTo>
                    <a:pt x="587265" y="94329"/>
                    <a:pt x="573452" y="74375"/>
                    <a:pt x="576522" y="51351"/>
                  </a:cubicBezTo>
                  <a:cubicBezTo>
                    <a:pt x="582660" y="-13115"/>
                    <a:pt x="683951" y="6839"/>
                    <a:pt x="742269" y="11443"/>
                  </a:cubicBezTo>
                  <a:cubicBezTo>
                    <a:pt x="774498" y="14513"/>
                    <a:pt x="805193"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2" name="Freeform 7"/>
            <p:cNvSpPr>
              <a:spLocks/>
            </p:cNvSpPr>
            <p:nvPr/>
          </p:nvSpPr>
          <p:spPr bwMode="auto">
            <a:xfrm rot="15664630" flipV="1">
              <a:off x="8867650" y="5467306"/>
              <a:ext cx="543529" cy="91162"/>
            </a:xfrm>
            <a:custGeom>
              <a:avLst/>
              <a:gdLst/>
              <a:ahLst/>
              <a:cxnLst/>
              <a:rect l="l" t="t" r="r" b="b"/>
              <a:pathLst>
                <a:path w="543529" h="91162">
                  <a:moveTo>
                    <a:pt x="142540" y="61226"/>
                  </a:moveTo>
                  <a:lnTo>
                    <a:pt x="0" y="83606"/>
                  </a:lnTo>
                  <a:cubicBezTo>
                    <a:pt x="28388" y="89996"/>
                    <a:pt x="58934" y="93195"/>
                    <a:pt x="92212" y="89764"/>
                  </a:cubicBezTo>
                  <a:cubicBezTo>
                    <a:pt x="115314" y="87192"/>
                    <a:pt x="136278" y="78223"/>
                    <a:pt x="142540" y="61226"/>
                  </a:cubicBezTo>
                  <a:close/>
                  <a:moveTo>
                    <a:pt x="543529" y="69844"/>
                  </a:moveTo>
                  <a:cubicBezTo>
                    <a:pt x="540121" y="47843"/>
                    <a:pt x="535887" y="24408"/>
                    <a:pt x="532505" y="0"/>
                  </a:cubicBezTo>
                  <a:lnTo>
                    <a:pt x="286340" y="38649"/>
                  </a:lnTo>
                  <a:cubicBezTo>
                    <a:pt x="283270" y="56358"/>
                    <a:pt x="286118" y="71697"/>
                    <a:pt x="299414" y="80608"/>
                  </a:cubicBezTo>
                  <a:cubicBezTo>
                    <a:pt x="328578" y="98990"/>
                    <a:pt x="388536" y="83683"/>
                    <a:pt x="419229" y="80608"/>
                  </a:cubicBezTo>
                  <a:cubicBezTo>
                    <a:pt x="465217" y="75995"/>
                    <a:pt x="498969" y="74458"/>
                    <a:pt x="543529" y="69844"/>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3" name="Freeform 7"/>
            <p:cNvSpPr>
              <a:spLocks/>
            </p:cNvSpPr>
            <p:nvPr/>
          </p:nvSpPr>
          <p:spPr bwMode="auto">
            <a:xfrm rot="4864630">
              <a:off x="8196380" y="461102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4" name="Freeform 7"/>
            <p:cNvSpPr>
              <a:spLocks/>
            </p:cNvSpPr>
            <p:nvPr/>
          </p:nvSpPr>
          <p:spPr bwMode="auto">
            <a:xfrm rot="10264630">
              <a:off x="8842519" y="4582239"/>
              <a:ext cx="356421" cy="680626"/>
            </a:xfrm>
            <a:custGeom>
              <a:avLst/>
              <a:gdLst/>
              <a:ahLst/>
              <a:cxnLst/>
              <a:rect l="l" t="t" r="r" b="b"/>
              <a:pathLst>
                <a:path w="356421" h="680626">
                  <a:moveTo>
                    <a:pt x="0" y="680626"/>
                  </a:moveTo>
                  <a:lnTo>
                    <a:pt x="106861" y="0"/>
                  </a:lnTo>
                  <a:lnTo>
                    <a:pt x="170997" y="6419"/>
                  </a:lnTo>
                  <a:cubicBezTo>
                    <a:pt x="152563" y="69337"/>
                    <a:pt x="143399" y="192148"/>
                    <a:pt x="151019" y="235124"/>
                  </a:cubicBezTo>
                  <a:cubicBezTo>
                    <a:pt x="160287" y="276589"/>
                    <a:pt x="278404" y="229005"/>
                    <a:pt x="325980" y="255064"/>
                  </a:cubicBezTo>
                  <a:cubicBezTo>
                    <a:pt x="344413" y="265790"/>
                    <a:pt x="361301" y="316470"/>
                    <a:pt x="355123" y="351816"/>
                  </a:cubicBezTo>
                  <a:cubicBezTo>
                    <a:pt x="349047" y="385578"/>
                    <a:pt x="348428" y="421140"/>
                    <a:pt x="278403" y="416244"/>
                  </a:cubicBezTo>
                  <a:cubicBezTo>
                    <a:pt x="263059" y="416244"/>
                    <a:pt x="244627" y="413149"/>
                    <a:pt x="226296" y="411637"/>
                  </a:cubicBezTo>
                  <a:cubicBezTo>
                    <a:pt x="210850" y="410125"/>
                    <a:pt x="187885" y="403935"/>
                    <a:pt x="175631" y="407030"/>
                  </a:cubicBezTo>
                  <a:cubicBezTo>
                    <a:pt x="160287" y="411637"/>
                    <a:pt x="154108" y="445399"/>
                    <a:pt x="152563" y="462317"/>
                  </a:cubicBezTo>
                  <a:cubicBezTo>
                    <a:pt x="147930" y="532937"/>
                    <a:pt x="163273" y="603484"/>
                    <a:pt x="172542" y="663377"/>
                  </a:cubicBezTo>
                  <a:cubicBezTo>
                    <a:pt x="128055" y="667985"/>
                    <a:pt x="94277" y="669496"/>
                    <a:pt x="48246" y="674104"/>
                  </a:cubicBezTo>
                  <a:cubicBezTo>
                    <a:pt x="35697" y="675370"/>
                    <a:pt x="18258" y="678682"/>
                    <a:pt x="0" y="68062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5" name="Freeform 7"/>
            <p:cNvSpPr>
              <a:spLocks/>
            </p:cNvSpPr>
            <p:nvPr/>
          </p:nvSpPr>
          <p:spPr bwMode="auto">
            <a:xfrm rot="21064630">
              <a:off x="7026974" y="5441234"/>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6" name="Freeform 7"/>
            <p:cNvSpPr>
              <a:spLocks/>
            </p:cNvSpPr>
            <p:nvPr/>
          </p:nvSpPr>
          <p:spPr bwMode="auto">
            <a:xfrm rot="15664630" flipV="1">
              <a:off x="7668571" y="5361858"/>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7" name="Freeform 7"/>
            <p:cNvSpPr>
              <a:spLocks/>
            </p:cNvSpPr>
            <p:nvPr/>
          </p:nvSpPr>
          <p:spPr bwMode="auto">
            <a:xfrm rot="4864630">
              <a:off x="6926754" y="4802912"/>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58" name="Freeform 8"/>
            <p:cNvSpPr>
              <a:spLocks/>
            </p:cNvSpPr>
            <p:nvPr/>
          </p:nvSpPr>
          <p:spPr bwMode="auto">
            <a:xfrm rot="21064630">
              <a:off x="1348158" y="4882720"/>
              <a:ext cx="13792" cy="35246"/>
            </a:xfrm>
            <a:custGeom>
              <a:avLst/>
              <a:gdLst>
                <a:gd name="T0" fmla="*/ 3 w 4"/>
                <a:gd name="T1" fmla="*/ 0 h 10"/>
                <a:gd name="T2" fmla="*/ 2 w 4"/>
                <a:gd name="T3" fmla="*/ 10 h 10"/>
                <a:gd name="T4" fmla="*/ 3 w 4"/>
                <a:gd name="T5" fmla="*/ 0 h 10"/>
              </a:gdLst>
              <a:ahLst/>
              <a:cxnLst>
                <a:cxn ang="0">
                  <a:pos x="T0" y="T1"/>
                </a:cxn>
                <a:cxn ang="0">
                  <a:pos x="T2" y="T3"/>
                </a:cxn>
                <a:cxn ang="0">
                  <a:pos x="T4" y="T5"/>
                </a:cxn>
              </a:cxnLst>
              <a:rect l="0" t="0" r="r" b="b"/>
              <a:pathLst>
                <a:path w="4" h="10">
                  <a:moveTo>
                    <a:pt x="3" y="0"/>
                  </a:moveTo>
                  <a:cubicBezTo>
                    <a:pt x="2" y="3"/>
                    <a:pt x="4" y="9"/>
                    <a:pt x="2" y="10"/>
                  </a:cubicBezTo>
                  <a:cubicBezTo>
                    <a:pt x="2" y="7"/>
                    <a:pt x="0" y="1"/>
                    <a:pt x="3" y="0"/>
                  </a:cubicBezTo>
                  <a:close/>
                </a:path>
              </a:pathLst>
            </a:custGeom>
            <a:solidFill>
              <a:srgbClr val="F5E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7"/>
            <p:cNvSpPr>
              <a:spLocks/>
            </p:cNvSpPr>
            <p:nvPr/>
          </p:nvSpPr>
          <p:spPr bwMode="auto">
            <a:xfrm rot="15664630" flipV="1">
              <a:off x="2374715" y="4864000"/>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0" name="Freeform 7"/>
            <p:cNvSpPr>
              <a:spLocks/>
            </p:cNvSpPr>
            <p:nvPr/>
          </p:nvSpPr>
          <p:spPr bwMode="auto">
            <a:xfrm rot="4864630">
              <a:off x="1632898" y="4305053"/>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1" name="Freeform 7"/>
            <p:cNvSpPr>
              <a:spLocks/>
            </p:cNvSpPr>
            <p:nvPr/>
          </p:nvSpPr>
          <p:spPr bwMode="auto">
            <a:xfrm rot="21064630">
              <a:off x="463492" y="5135267"/>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2" name="Freeform 7"/>
            <p:cNvSpPr>
              <a:spLocks/>
            </p:cNvSpPr>
            <p:nvPr/>
          </p:nvSpPr>
          <p:spPr bwMode="auto">
            <a:xfrm rot="15664630" flipV="1">
              <a:off x="1105089" y="5055891"/>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3" name="Freeform 7"/>
            <p:cNvSpPr>
              <a:spLocks/>
            </p:cNvSpPr>
            <p:nvPr/>
          </p:nvSpPr>
          <p:spPr bwMode="auto">
            <a:xfrm rot="4864630">
              <a:off x="363272" y="4496945"/>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4" name="Freeform 7"/>
            <p:cNvSpPr>
              <a:spLocks/>
            </p:cNvSpPr>
            <p:nvPr/>
          </p:nvSpPr>
          <p:spPr bwMode="auto">
            <a:xfrm rot="10264630">
              <a:off x="1006249" y="4412586"/>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5" name="Freeform 7"/>
            <p:cNvSpPr>
              <a:spLocks/>
            </p:cNvSpPr>
            <p:nvPr/>
          </p:nvSpPr>
          <p:spPr bwMode="auto">
            <a:xfrm rot="21064630">
              <a:off x="-34641" y="5546841"/>
              <a:ext cx="265687" cy="425963"/>
            </a:xfrm>
            <a:custGeom>
              <a:avLst/>
              <a:gdLst/>
              <a:ahLst/>
              <a:cxnLst/>
              <a:rect l="l" t="t" r="r" b="b"/>
              <a:pathLst>
                <a:path w="265687" h="425963">
                  <a:moveTo>
                    <a:pt x="214445" y="3924"/>
                  </a:moveTo>
                  <a:cubicBezTo>
                    <a:pt x="222247" y="5201"/>
                    <a:pt x="229297" y="7312"/>
                    <a:pt x="235244" y="10573"/>
                  </a:cubicBezTo>
                  <a:cubicBezTo>
                    <a:pt x="253660" y="21318"/>
                    <a:pt x="270542" y="71970"/>
                    <a:pt x="264403" y="107273"/>
                  </a:cubicBezTo>
                  <a:cubicBezTo>
                    <a:pt x="258264" y="141041"/>
                    <a:pt x="232174" y="170205"/>
                    <a:pt x="187668" y="171740"/>
                  </a:cubicBezTo>
                  <a:cubicBezTo>
                    <a:pt x="172321" y="171740"/>
                    <a:pt x="153905" y="168670"/>
                    <a:pt x="135488" y="167135"/>
                  </a:cubicBezTo>
                  <a:cubicBezTo>
                    <a:pt x="120141" y="165600"/>
                    <a:pt x="97121" y="159461"/>
                    <a:pt x="84843" y="162531"/>
                  </a:cubicBezTo>
                  <a:cubicBezTo>
                    <a:pt x="69496" y="167135"/>
                    <a:pt x="63357" y="200903"/>
                    <a:pt x="61822" y="217787"/>
                  </a:cubicBezTo>
                  <a:cubicBezTo>
                    <a:pt x="57218" y="288394"/>
                    <a:pt x="72565" y="359000"/>
                    <a:pt x="81774" y="418862"/>
                  </a:cubicBezTo>
                  <a:cubicBezTo>
                    <a:pt x="52002" y="421942"/>
                    <a:pt x="27037" y="423649"/>
                    <a:pt x="0" y="425963"/>
                  </a:cubicBezTo>
                  <a:lnTo>
                    <a:pt x="66878" y="0"/>
                  </a:lnTo>
                  <a:cubicBezTo>
                    <a:pt x="89139" y="20011"/>
                    <a:pt x="166184" y="-3975"/>
                    <a:pt x="214445" y="3924"/>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6" name="Freeform 7"/>
            <p:cNvSpPr>
              <a:spLocks/>
            </p:cNvSpPr>
            <p:nvPr/>
          </p:nvSpPr>
          <p:spPr bwMode="auto">
            <a:xfrm rot="15664630" flipV="1">
              <a:off x="-167102" y="5255581"/>
              <a:ext cx="1019725" cy="698936"/>
            </a:xfrm>
            <a:custGeom>
              <a:avLst/>
              <a:gdLst/>
              <a:ahLst/>
              <a:cxnLst/>
              <a:rect l="l" t="t" r="r" b="b"/>
              <a:pathLst>
                <a:path w="1019725" h="698936">
                  <a:moveTo>
                    <a:pt x="1019065" y="331342"/>
                  </a:moveTo>
                  <a:cubicBezTo>
                    <a:pt x="1016049" y="299631"/>
                    <a:pt x="1003124" y="277366"/>
                    <a:pt x="989282" y="269293"/>
                  </a:cubicBezTo>
                  <a:cubicBezTo>
                    <a:pt x="941765" y="243224"/>
                    <a:pt x="833371" y="313606"/>
                    <a:pt x="814303" y="249374"/>
                  </a:cubicBezTo>
                  <a:cubicBezTo>
                    <a:pt x="806757" y="206390"/>
                    <a:pt x="815934" y="83589"/>
                    <a:pt x="834289" y="20685"/>
                  </a:cubicBezTo>
                  <a:lnTo>
                    <a:pt x="742312" y="11459"/>
                  </a:lnTo>
                  <a:cubicBezTo>
                    <a:pt x="683986" y="6846"/>
                    <a:pt x="582628" y="-13073"/>
                    <a:pt x="576510" y="51368"/>
                  </a:cubicBezTo>
                  <a:cubicBezTo>
                    <a:pt x="573451" y="74363"/>
                    <a:pt x="587319" y="94352"/>
                    <a:pt x="590276" y="118954"/>
                  </a:cubicBezTo>
                  <a:cubicBezTo>
                    <a:pt x="591806" y="143487"/>
                    <a:pt x="593335" y="178713"/>
                    <a:pt x="579569" y="192551"/>
                  </a:cubicBezTo>
                  <a:cubicBezTo>
                    <a:pt x="547347" y="226310"/>
                    <a:pt x="444460" y="217084"/>
                    <a:pt x="429164" y="174170"/>
                  </a:cubicBezTo>
                  <a:cubicBezTo>
                    <a:pt x="421414" y="152712"/>
                    <a:pt x="429164" y="125035"/>
                    <a:pt x="432121" y="103508"/>
                  </a:cubicBezTo>
                  <a:cubicBezTo>
                    <a:pt x="433651" y="92814"/>
                    <a:pt x="441400" y="49830"/>
                    <a:pt x="439871" y="37599"/>
                  </a:cubicBezTo>
                  <a:cubicBezTo>
                    <a:pt x="432121" y="3841"/>
                    <a:pt x="375426" y="-2379"/>
                    <a:pt x="324747" y="696"/>
                  </a:cubicBezTo>
                  <a:cubicBezTo>
                    <a:pt x="275598" y="5309"/>
                    <a:pt x="228080" y="19148"/>
                    <a:pt x="183519" y="23760"/>
                  </a:cubicBezTo>
                  <a:cubicBezTo>
                    <a:pt x="188210" y="89739"/>
                    <a:pt x="201976" y="151105"/>
                    <a:pt x="195858" y="227917"/>
                  </a:cubicBezTo>
                  <a:cubicBezTo>
                    <a:pt x="194226" y="249374"/>
                    <a:pt x="191269" y="276982"/>
                    <a:pt x="177402" y="281595"/>
                  </a:cubicBezTo>
                  <a:cubicBezTo>
                    <a:pt x="160576" y="286208"/>
                    <a:pt x="134472" y="273907"/>
                    <a:pt x="120604" y="272369"/>
                  </a:cubicBezTo>
                  <a:cubicBezTo>
                    <a:pt x="79307" y="266288"/>
                    <a:pt x="31687" y="260068"/>
                    <a:pt x="13230" y="292358"/>
                  </a:cubicBezTo>
                  <a:cubicBezTo>
                    <a:pt x="-5124" y="321503"/>
                    <a:pt x="-5124" y="390627"/>
                    <a:pt x="17921" y="412084"/>
                  </a:cubicBezTo>
                  <a:cubicBezTo>
                    <a:pt x="56160" y="448918"/>
                    <a:pt x="151297" y="407471"/>
                    <a:pt x="183520" y="430466"/>
                  </a:cubicBezTo>
                  <a:cubicBezTo>
                    <a:pt x="215844" y="453531"/>
                    <a:pt x="212683" y="597789"/>
                    <a:pt x="192799" y="665306"/>
                  </a:cubicBezTo>
                  <a:cubicBezTo>
                    <a:pt x="248066" y="679144"/>
                    <a:pt x="309350" y="705284"/>
                    <a:pt x="384603" y="697526"/>
                  </a:cubicBezTo>
                  <a:cubicBezTo>
                    <a:pt x="412237" y="694451"/>
                    <a:pt x="436811" y="682220"/>
                    <a:pt x="441401" y="660693"/>
                  </a:cubicBezTo>
                  <a:cubicBezTo>
                    <a:pt x="442930" y="648461"/>
                    <a:pt x="438342" y="631547"/>
                    <a:pt x="436812" y="617709"/>
                  </a:cubicBezTo>
                  <a:cubicBezTo>
                    <a:pt x="430592" y="579338"/>
                    <a:pt x="424474" y="514896"/>
                    <a:pt x="455166" y="496515"/>
                  </a:cubicBezTo>
                  <a:cubicBezTo>
                    <a:pt x="476682" y="484214"/>
                    <a:pt x="508904" y="481138"/>
                    <a:pt x="536640" y="484214"/>
                  </a:cubicBezTo>
                  <a:cubicBezTo>
                    <a:pt x="564273" y="488827"/>
                    <a:pt x="593335" y="513359"/>
                    <a:pt x="594966" y="550192"/>
                  </a:cubicBezTo>
                  <a:cubicBezTo>
                    <a:pt x="597889" y="588385"/>
                    <a:pt x="558840" y="657260"/>
                    <a:pt x="587978" y="684139"/>
                  </a:cubicBezTo>
                  <a:lnTo>
                    <a:pt x="830931" y="645994"/>
                  </a:lnTo>
                  <a:cubicBezTo>
                    <a:pt x="821966" y="593604"/>
                    <a:pt x="812045" y="535113"/>
                    <a:pt x="815935" y="476525"/>
                  </a:cubicBezTo>
                  <a:cubicBezTo>
                    <a:pt x="817464" y="459611"/>
                    <a:pt x="823582" y="425853"/>
                    <a:pt x="838979" y="421240"/>
                  </a:cubicBezTo>
                  <a:cubicBezTo>
                    <a:pt x="851216" y="418165"/>
                    <a:pt x="874159" y="424385"/>
                    <a:pt x="889658" y="425853"/>
                  </a:cubicBezTo>
                  <a:cubicBezTo>
                    <a:pt x="907911" y="427391"/>
                    <a:pt x="926367" y="430466"/>
                    <a:pt x="941765" y="430466"/>
                  </a:cubicBezTo>
                  <a:cubicBezTo>
                    <a:pt x="986223" y="428998"/>
                    <a:pt x="1012328" y="415998"/>
                    <a:pt x="1018446" y="366025"/>
                  </a:cubicBezTo>
                  <a:cubicBezTo>
                    <a:pt x="1019975" y="353532"/>
                    <a:pt x="1020071" y="341912"/>
                    <a:pt x="1019065"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7" name="Freeform 7"/>
            <p:cNvSpPr>
              <a:spLocks/>
            </p:cNvSpPr>
            <p:nvPr/>
          </p:nvSpPr>
          <p:spPr bwMode="auto">
            <a:xfrm rot="10264630">
              <a:off x="-56292" y="4595949"/>
              <a:ext cx="808783" cy="698936"/>
            </a:xfrm>
            <a:custGeom>
              <a:avLst/>
              <a:gdLst/>
              <a:ahLst/>
              <a:cxnLst/>
              <a:rect l="l" t="t" r="r" b="b"/>
              <a:pathLst>
                <a:path w="808783" h="698936">
                  <a:moveTo>
                    <a:pt x="330723" y="697698"/>
                  </a:moveTo>
                  <a:cubicBezTo>
                    <a:pt x="279160" y="692950"/>
                    <a:pt x="234287" y="675660"/>
                    <a:pt x="192890" y="665294"/>
                  </a:cubicBezTo>
                  <a:cubicBezTo>
                    <a:pt x="212765" y="597769"/>
                    <a:pt x="215854" y="453507"/>
                    <a:pt x="183622" y="430470"/>
                  </a:cubicBezTo>
                  <a:cubicBezTo>
                    <a:pt x="151390" y="407434"/>
                    <a:pt x="56237" y="448899"/>
                    <a:pt x="17929" y="412042"/>
                  </a:cubicBezTo>
                  <a:cubicBezTo>
                    <a:pt x="-5138" y="390589"/>
                    <a:pt x="-5138" y="321481"/>
                    <a:pt x="13295" y="292326"/>
                  </a:cubicBezTo>
                  <a:cubicBezTo>
                    <a:pt x="31728" y="260076"/>
                    <a:pt x="79305" y="266267"/>
                    <a:pt x="120702" y="272386"/>
                  </a:cubicBezTo>
                  <a:cubicBezTo>
                    <a:pt x="134501" y="273898"/>
                    <a:pt x="160658" y="286207"/>
                    <a:pt x="177443" y="281600"/>
                  </a:cubicBezTo>
                  <a:cubicBezTo>
                    <a:pt x="191345" y="276993"/>
                    <a:pt x="194332" y="249350"/>
                    <a:pt x="195876" y="227898"/>
                  </a:cubicBezTo>
                  <a:cubicBezTo>
                    <a:pt x="202055" y="151087"/>
                    <a:pt x="188256" y="89753"/>
                    <a:pt x="183622" y="23741"/>
                  </a:cubicBezTo>
                  <a:cubicBezTo>
                    <a:pt x="228109" y="19133"/>
                    <a:pt x="275685" y="5312"/>
                    <a:pt x="324805" y="705"/>
                  </a:cubicBezTo>
                  <a:cubicBezTo>
                    <a:pt x="375471" y="-2390"/>
                    <a:pt x="432212" y="3800"/>
                    <a:pt x="439936" y="37562"/>
                  </a:cubicBezTo>
                  <a:cubicBezTo>
                    <a:pt x="441480" y="49800"/>
                    <a:pt x="433757" y="92777"/>
                    <a:pt x="432212" y="103503"/>
                  </a:cubicBezTo>
                  <a:cubicBezTo>
                    <a:pt x="429226" y="125027"/>
                    <a:pt x="421502" y="152671"/>
                    <a:pt x="429226" y="174123"/>
                  </a:cubicBezTo>
                  <a:cubicBezTo>
                    <a:pt x="444570" y="217099"/>
                    <a:pt x="547342" y="226314"/>
                    <a:pt x="579574" y="192551"/>
                  </a:cubicBezTo>
                  <a:cubicBezTo>
                    <a:pt x="593374" y="178730"/>
                    <a:pt x="591829" y="143456"/>
                    <a:pt x="590284" y="118908"/>
                  </a:cubicBezTo>
                  <a:cubicBezTo>
                    <a:pt x="587298" y="94361"/>
                    <a:pt x="573396" y="74348"/>
                    <a:pt x="576485" y="51384"/>
                  </a:cubicBezTo>
                  <a:cubicBezTo>
                    <a:pt x="582664" y="-13117"/>
                    <a:pt x="683995" y="6824"/>
                    <a:pt x="742281" y="11431"/>
                  </a:cubicBezTo>
                  <a:lnTo>
                    <a:pt x="808783" y="18087"/>
                  </a:lnTo>
                  <a:lnTo>
                    <a:pt x="703369" y="689493"/>
                  </a:lnTo>
                  <a:cubicBezTo>
                    <a:pt x="671131" y="693746"/>
                    <a:pt x="618543" y="705223"/>
                    <a:pt x="591829" y="688330"/>
                  </a:cubicBezTo>
                  <a:cubicBezTo>
                    <a:pt x="555066" y="663782"/>
                    <a:pt x="598008" y="590139"/>
                    <a:pt x="594918" y="550186"/>
                  </a:cubicBezTo>
                  <a:cubicBezTo>
                    <a:pt x="593374" y="513328"/>
                    <a:pt x="564231" y="488780"/>
                    <a:pt x="536632" y="484173"/>
                  </a:cubicBezTo>
                  <a:cubicBezTo>
                    <a:pt x="509034" y="481149"/>
                    <a:pt x="476802" y="484173"/>
                    <a:pt x="455279" y="496483"/>
                  </a:cubicBezTo>
                  <a:cubicBezTo>
                    <a:pt x="424592" y="514912"/>
                    <a:pt x="430667" y="579341"/>
                    <a:pt x="436846" y="617710"/>
                  </a:cubicBezTo>
                  <a:cubicBezTo>
                    <a:pt x="438391" y="631531"/>
                    <a:pt x="443025" y="648449"/>
                    <a:pt x="441480" y="660686"/>
                  </a:cubicBezTo>
                  <a:cubicBezTo>
                    <a:pt x="436846" y="682211"/>
                    <a:pt x="412337" y="694449"/>
                    <a:pt x="384636" y="697544"/>
                  </a:cubicBezTo>
                  <a:cubicBezTo>
                    <a:pt x="365842" y="699470"/>
                    <a:pt x="347911" y="699281"/>
                    <a:pt x="330723" y="69769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8" name="Freeform 7"/>
            <p:cNvSpPr>
              <a:spLocks/>
            </p:cNvSpPr>
            <p:nvPr/>
          </p:nvSpPr>
          <p:spPr bwMode="auto">
            <a:xfrm rot="21064630">
              <a:off x="5541990" y="4360259"/>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9" name="Freeform 7"/>
            <p:cNvSpPr>
              <a:spLocks/>
            </p:cNvSpPr>
            <p:nvPr/>
          </p:nvSpPr>
          <p:spPr bwMode="auto">
            <a:xfrm rot="21064630">
              <a:off x="4272363" y="4552149"/>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0" name="Freeform 7"/>
            <p:cNvSpPr>
              <a:spLocks/>
            </p:cNvSpPr>
            <p:nvPr/>
          </p:nvSpPr>
          <p:spPr bwMode="auto">
            <a:xfrm rot="15664630" flipV="1">
              <a:off x="4913960" y="4472773"/>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1" name="Freeform 7"/>
            <p:cNvSpPr>
              <a:spLocks/>
            </p:cNvSpPr>
            <p:nvPr/>
          </p:nvSpPr>
          <p:spPr bwMode="auto">
            <a:xfrm rot="21064630">
              <a:off x="8091098" y="3972057"/>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2" name="Freeform 7"/>
            <p:cNvSpPr>
              <a:spLocks/>
            </p:cNvSpPr>
            <p:nvPr/>
          </p:nvSpPr>
          <p:spPr bwMode="auto">
            <a:xfrm rot="15664630" flipV="1">
              <a:off x="8632900" y="4011899"/>
              <a:ext cx="824714" cy="329436"/>
            </a:xfrm>
            <a:custGeom>
              <a:avLst/>
              <a:gdLst/>
              <a:ahLst/>
              <a:cxnLst/>
              <a:rect l="l" t="t" r="r" b="b"/>
              <a:pathLst>
                <a:path w="824714" h="329436">
                  <a:moveTo>
                    <a:pt x="824714" y="0"/>
                  </a:moveTo>
                  <a:lnTo>
                    <a:pt x="11559" y="127668"/>
                  </a:lnTo>
                  <a:cubicBezTo>
                    <a:pt x="18329" y="181356"/>
                    <a:pt x="12434" y="253587"/>
                    <a:pt x="0" y="295806"/>
                  </a:cubicBezTo>
                  <a:cubicBezTo>
                    <a:pt x="55268" y="309644"/>
                    <a:pt x="116552" y="335784"/>
                    <a:pt x="191805" y="328026"/>
                  </a:cubicBezTo>
                  <a:cubicBezTo>
                    <a:pt x="219439" y="324951"/>
                    <a:pt x="244013" y="312720"/>
                    <a:pt x="248602" y="291193"/>
                  </a:cubicBezTo>
                  <a:cubicBezTo>
                    <a:pt x="250132" y="278962"/>
                    <a:pt x="245543" y="262048"/>
                    <a:pt x="244013" y="248209"/>
                  </a:cubicBezTo>
                  <a:cubicBezTo>
                    <a:pt x="237794" y="209838"/>
                    <a:pt x="231676" y="145397"/>
                    <a:pt x="262368" y="127015"/>
                  </a:cubicBezTo>
                  <a:cubicBezTo>
                    <a:pt x="283884" y="114714"/>
                    <a:pt x="316106" y="111639"/>
                    <a:pt x="343842" y="114714"/>
                  </a:cubicBezTo>
                  <a:cubicBezTo>
                    <a:pt x="371475" y="119327"/>
                    <a:pt x="400537" y="143859"/>
                    <a:pt x="402168" y="180693"/>
                  </a:cubicBezTo>
                  <a:cubicBezTo>
                    <a:pt x="405227" y="220671"/>
                    <a:pt x="362298" y="294269"/>
                    <a:pt x="399007" y="318871"/>
                  </a:cubicBezTo>
                  <a:cubicBezTo>
                    <a:pt x="428171" y="337253"/>
                    <a:pt x="488129" y="321946"/>
                    <a:pt x="518822" y="318871"/>
                  </a:cubicBezTo>
                  <a:cubicBezTo>
                    <a:pt x="564810" y="314258"/>
                    <a:pt x="598562" y="312720"/>
                    <a:pt x="643122" y="308107"/>
                  </a:cubicBezTo>
                  <a:cubicBezTo>
                    <a:pt x="633843" y="248210"/>
                    <a:pt x="618446" y="177687"/>
                    <a:pt x="623136" y="107026"/>
                  </a:cubicBezTo>
                  <a:cubicBezTo>
                    <a:pt x="624666" y="90112"/>
                    <a:pt x="630784" y="56353"/>
                    <a:pt x="646181" y="51741"/>
                  </a:cubicBezTo>
                  <a:cubicBezTo>
                    <a:pt x="658418" y="48665"/>
                    <a:pt x="681361" y="54886"/>
                    <a:pt x="696860" y="56353"/>
                  </a:cubicBezTo>
                  <a:cubicBezTo>
                    <a:pt x="715113" y="57891"/>
                    <a:pt x="733569" y="60967"/>
                    <a:pt x="748966" y="60966"/>
                  </a:cubicBezTo>
                  <a:cubicBezTo>
                    <a:pt x="792356" y="59534"/>
                    <a:pt x="818263" y="47118"/>
                    <a:pt x="824714" y="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3" name="Freeform 7"/>
            <p:cNvSpPr>
              <a:spLocks/>
            </p:cNvSpPr>
            <p:nvPr/>
          </p:nvSpPr>
          <p:spPr bwMode="auto">
            <a:xfrm rot="21064630">
              <a:off x="252833" y="3853556"/>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32" name="Freeform 7"/>
            <p:cNvSpPr>
              <a:spLocks noChangeAspect="1"/>
            </p:cNvSpPr>
            <p:nvPr userDrawn="1"/>
          </p:nvSpPr>
          <p:spPr bwMode="auto">
            <a:xfrm rot="18645218">
              <a:off x="3403096" y="3923563"/>
              <a:ext cx="1033363" cy="7223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a:noFill/>
            </a:ln>
            <a:effectLst>
              <a:outerShdw blurRad="25400" dist="38100" dir="2700000" algn="tl" rotWithShape="0">
                <a:prstClr val="black">
                  <a:alpha val="40000"/>
                </a:prstClr>
              </a:outerShdw>
            </a:effectLst>
            <a:scene3d>
              <a:camera prst="orthographicFront"/>
              <a:lightRig rig="threePt" dir="t"/>
            </a:scene3d>
            <a:sp3d>
              <a:bevelT w="12700" h="12700"/>
            </a:sp3d>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userDrawn="1">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userDrawn="1">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userDrawn="1">
            <p:ph type="dt" sz="half" idx="10"/>
          </p:nvPr>
        </p:nvSpPr>
        <p:spPr/>
        <p:txBody>
          <a:bodyPr/>
          <a:lstStyle/>
          <a:p>
            <a:fld id="{1644627B-B0EC-4DFB-BE50-64DDF419CB74}" type="datetimeFigureOut">
              <a:rPr lang="en-US" smtClean="0"/>
              <a:t>12/9/2020</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136300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4627B-B0EC-4DFB-BE50-64DDF419CB74}"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839118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4627B-B0EC-4DFB-BE50-64DDF419CB74}"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220156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a:spLocks noChangeAspect="1"/>
          </p:cNvSpPr>
          <p:nvPr userDrawn="1"/>
        </p:nvSpPr>
        <p:spPr bwMode="auto">
          <a:xfrm rot="2349071">
            <a:off x="6949448" y="1471860"/>
            <a:ext cx="1033363" cy="7223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a:noFill/>
          </a:ln>
          <a:effectLst>
            <a:outerShdw blurRad="25400" dist="38100" dir="2700000" algn="tl" rotWithShape="0">
              <a:prstClr val="black">
                <a:alpha val="40000"/>
              </a:prstClr>
            </a:outerShdw>
          </a:effectLst>
          <a:scene3d>
            <a:camera prst="orthographicFront"/>
            <a:lightRig rig="threePt" dir="t"/>
          </a:scene3d>
          <a:sp3d>
            <a:bevelT w="12700" h="12700"/>
          </a:sp3d>
        </p:spPr>
        <p:txBody>
          <a:bodyPr vert="horz" wrap="square" lIns="91440" tIns="45720" rIns="91440" bIns="45720" numCol="1" anchor="t" anchorCtr="0" compatLnSpc="1">
            <a:prstTxWarp prst="textNoShape">
              <a:avLst/>
            </a:prstTxWarp>
          </a:bodyPr>
          <a:lstStyle/>
          <a:p>
            <a:endParaRPr lang="en-US" dirty="0"/>
          </a:p>
        </p:txBody>
      </p:sp>
      <p:grpSp>
        <p:nvGrpSpPr>
          <p:cNvPr id="8" name="Group 7"/>
          <p:cNvGrpSpPr/>
          <p:nvPr userDrawn="1"/>
        </p:nvGrpSpPr>
        <p:grpSpPr>
          <a:xfrm>
            <a:off x="5206967" y="4456066"/>
            <a:ext cx="3991973" cy="2458362"/>
            <a:chOff x="5206967" y="4456066"/>
            <a:chExt cx="3991973" cy="2458362"/>
          </a:xfrm>
          <a:effectLst>
            <a:outerShdw blurRad="50800" dist="38100" dir="13500000" algn="br" rotWithShape="0">
              <a:prstClr val="black">
                <a:alpha val="40000"/>
              </a:prstClr>
            </a:outerShdw>
          </a:effectLst>
        </p:grpSpPr>
        <p:sp>
          <p:nvSpPr>
            <p:cNvPr id="10" name="Freeform 7"/>
            <p:cNvSpPr>
              <a:spLocks/>
            </p:cNvSpPr>
            <p:nvPr/>
          </p:nvSpPr>
          <p:spPr bwMode="auto">
            <a:xfrm rot="15664630" flipV="1">
              <a:off x="7041481" y="6557195"/>
              <a:ext cx="239801" cy="415234"/>
            </a:xfrm>
            <a:custGeom>
              <a:avLst/>
              <a:gdLst/>
              <a:ahLst/>
              <a:cxnLst/>
              <a:rect l="l" t="t" r="r" b="b"/>
              <a:pathLst>
                <a:path w="239801" h="415234">
                  <a:moveTo>
                    <a:pt x="54365" y="5453"/>
                  </a:moveTo>
                  <a:lnTo>
                    <a:pt x="0" y="0"/>
                  </a:lnTo>
                  <a:lnTo>
                    <a:pt x="32957" y="209914"/>
                  </a:lnTo>
                  <a:cubicBezTo>
                    <a:pt x="29785" y="155746"/>
                    <a:pt x="38757" y="58943"/>
                    <a:pt x="54365" y="5453"/>
                  </a:cubicBezTo>
                  <a:close/>
                  <a:moveTo>
                    <a:pt x="239141" y="316110"/>
                  </a:moveTo>
                  <a:cubicBezTo>
                    <a:pt x="236125" y="284399"/>
                    <a:pt x="223201" y="262134"/>
                    <a:pt x="209359" y="254062"/>
                  </a:cubicBezTo>
                  <a:cubicBezTo>
                    <a:pt x="163371" y="228831"/>
                    <a:pt x="60364" y="293941"/>
                    <a:pt x="37594" y="239449"/>
                  </a:cubicBezTo>
                  <a:lnTo>
                    <a:pt x="63763" y="406126"/>
                  </a:lnTo>
                  <a:cubicBezTo>
                    <a:pt x="76496" y="404308"/>
                    <a:pt x="96027" y="409323"/>
                    <a:pt x="109734" y="410621"/>
                  </a:cubicBezTo>
                  <a:cubicBezTo>
                    <a:pt x="127987" y="412159"/>
                    <a:pt x="146444" y="415234"/>
                    <a:pt x="161841" y="415234"/>
                  </a:cubicBezTo>
                  <a:cubicBezTo>
                    <a:pt x="206299" y="413767"/>
                    <a:pt x="232404" y="400766"/>
                    <a:pt x="238522" y="350793"/>
                  </a:cubicBezTo>
                  <a:cubicBezTo>
                    <a:pt x="240052" y="338300"/>
                    <a:pt x="240147" y="326680"/>
                    <a:pt x="239141" y="31611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 name="Freeform 7"/>
            <p:cNvSpPr>
              <a:spLocks/>
            </p:cNvSpPr>
            <p:nvPr/>
          </p:nvSpPr>
          <p:spPr bwMode="auto">
            <a:xfrm rot="4864630">
              <a:off x="5944217" y="6167852"/>
              <a:ext cx="794216" cy="698936"/>
            </a:xfrm>
            <a:custGeom>
              <a:avLst/>
              <a:gdLst/>
              <a:ahLst/>
              <a:cxnLst/>
              <a:rect l="l" t="t" r="r" b="b"/>
              <a:pathLst>
                <a:path w="794216" h="698936">
                  <a:moveTo>
                    <a:pt x="2998" y="320322"/>
                  </a:moveTo>
                  <a:cubicBezTo>
                    <a:pt x="5228" y="309410"/>
                    <a:pt x="8681" y="299624"/>
                    <a:pt x="13285" y="292334"/>
                  </a:cubicBezTo>
                  <a:cubicBezTo>
                    <a:pt x="31702" y="260101"/>
                    <a:pt x="79278" y="266240"/>
                    <a:pt x="120714" y="272380"/>
                  </a:cubicBezTo>
                  <a:cubicBezTo>
                    <a:pt x="134527" y="273915"/>
                    <a:pt x="160617" y="286194"/>
                    <a:pt x="177499" y="281589"/>
                  </a:cubicBezTo>
                  <a:cubicBezTo>
                    <a:pt x="191311" y="276984"/>
                    <a:pt x="194380" y="249356"/>
                    <a:pt x="195915" y="227867"/>
                  </a:cubicBezTo>
                  <a:cubicBezTo>
                    <a:pt x="202054" y="151122"/>
                    <a:pt x="188242" y="89725"/>
                    <a:pt x="183637" y="23723"/>
                  </a:cubicBezTo>
                  <a:cubicBezTo>
                    <a:pt x="228144" y="19119"/>
                    <a:pt x="275720" y="5304"/>
                    <a:pt x="324830" y="699"/>
                  </a:cubicBezTo>
                  <a:cubicBezTo>
                    <a:pt x="375475" y="-2370"/>
                    <a:pt x="432259" y="3769"/>
                    <a:pt x="439933" y="37537"/>
                  </a:cubicBezTo>
                  <a:cubicBezTo>
                    <a:pt x="441468" y="49817"/>
                    <a:pt x="433794" y="92795"/>
                    <a:pt x="432259" y="103539"/>
                  </a:cubicBezTo>
                  <a:cubicBezTo>
                    <a:pt x="429190" y="125028"/>
                    <a:pt x="421516" y="152656"/>
                    <a:pt x="429190" y="174145"/>
                  </a:cubicBezTo>
                  <a:cubicBezTo>
                    <a:pt x="444537" y="217123"/>
                    <a:pt x="547362" y="226332"/>
                    <a:pt x="579591" y="192564"/>
                  </a:cubicBezTo>
                  <a:cubicBezTo>
                    <a:pt x="593403" y="178750"/>
                    <a:pt x="591868" y="143447"/>
                    <a:pt x="590334" y="118888"/>
                  </a:cubicBezTo>
                  <a:cubicBezTo>
                    <a:pt x="587264" y="94329"/>
                    <a:pt x="573452" y="74376"/>
                    <a:pt x="576521" y="51352"/>
                  </a:cubicBezTo>
                  <a:cubicBezTo>
                    <a:pt x="582660" y="-13115"/>
                    <a:pt x="683951" y="6839"/>
                    <a:pt x="742270" y="11444"/>
                  </a:cubicBezTo>
                  <a:lnTo>
                    <a:pt x="794216" y="16639"/>
                  </a:lnTo>
                  <a:lnTo>
                    <a:pt x="688239" y="691633"/>
                  </a:lnTo>
                  <a:cubicBezTo>
                    <a:pt x="656477" y="696464"/>
                    <a:pt x="614735" y="702786"/>
                    <a:pt x="591868"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3" y="617736"/>
                  </a:cubicBezTo>
                  <a:cubicBezTo>
                    <a:pt x="438398" y="631550"/>
                    <a:pt x="443002" y="648435"/>
                    <a:pt x="441467" y="660714"/>
                  </a:cubicBezTo>
                  <a:cubicBezTo>
                    <a:pt x="436863" y="682203"/>
                    <a:pt x="412308" y="694482"/>
                    <a:pt x="384684" y="697552"/>
                  </a:cubicBezTo>
                  <a:cubicBezTo>
                    <a:pt x="309483" y="705226"/>
                    <a:pt x="248095" y="679133"/>
                    <a:pt x="192845" y="665319"/>
                  </a:cubicBezTo>
                  <a:cubicBezTo>
                    <a:pt x="212796" y="597782"/>
                    <a:pt x="215866" y="453500"/>
                    <a:pt x="183637" y="430476"/>
                  </a:cubicBezTo>
                  <a:cubicBezTo>
                    <a:pt x="151409" y="407452"/>
                    <a:pt x="56257" y="448895"/>
                    <a:pt x="17889"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p:nvSpPr>
          <p:spPr bwMode="auto">
            <a:xfrm rot="10264630">
              <a:off x="6489431" y="6183892"/>
              <a:ext cx="1019767" cy="698937"/>
            </a:xfrm>
            <a:custGeom>
              <a:avLst/>
              <a:gdLst/>
              <a:ahLst/>
              <a:cxnLst/>
              <a:rect l="l" t="t" r="r" b="b"/>
              <a:pathLst>
                <a:path w="1019767" h="698937">
                  <a:moveTo>
                    <a:pt x="330723" y="697699"/>
                  </a:moveTo>
                  <a:cubicBezTo>
                    <a:pt x="279160" y="692950"/>
                    <a:pt x="234288" y="675660"/>
                    <a:pt x="192890" y="665294"/>
                  </a:cubicBezTo>
                  <a:cubicBezTo>
                    <a:pt x="212765" y="597769"/>
                    <a:pt x="215854" y="453507"/>
                    <a:pt x="183622" y="430471"/>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1" y="249350"/>
                    <a:pt x="195876" y="227898"/>
                  </a:cubicBezTo>
                  <a:cubicBezTo>
                    <a:pt x="202055" y="151087"/>
                    <a:pt x="188256" y="89753"/>
                    <a:pt x="183622" y="23741"/>
                  </a:cubicBezTo>
                  <a:cubicBezTo>
                    <a:pt x="228109" y="19134"/>
                    <a:pt x="275685" y="5312"/>
                    <a:pt x="324806"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69" y="217099"/>
                    <a:pt x="547342" y="226314"/>
                    <a:pt x="579575" y="192552"/>
                  </a:cubicBezTo>
                  <a:cubicBezTo>
                    <a:pt x="593374" y="178730"/>
                    <a:pt x="591829" y="143456"/>
                    <a:pt x="590284" y="118909"/>
                  </a:cubicBezTo>
                  <a:cubicBezTo>
                    <a:pt x="587298" y="94361"/>
                    <a:pt x="573396" y="74348"/>
                    <a:pt x="576485" y="51384"/>
                  </a:cubicBezTo>
                  <a:lnTo>
                    <a:pt x="582576" y="32265"/>
                  </a:lnTo>
                  <a:lnTo>
                    <a:pt x="823808" y="70140"/>
                  </a:lnTo>
                  <a:cubicBezTo>
                    <a:pt x="812659" y="134334"/>
                    <a:pt x="808443" y="215951"/>
                    <a:pt x="814365" y="249350"/>
                  </a:cubicBezTo>
                  <a:cubicBezTo>
                    <a:pt x="823634" y="290815"/>
                    <a:pt x="941750" y="243231"/>
                    <a:pt x="989326" y="269291"/>
                  </a:cubicBezTo>
                  <a:cubicBezTo>
                    <a:pt x="1007759" y="280016"/>
                    <a:pt x="1024648" y="330696"/>
                    <a:pt x="1018469" y="366042"/>
                  </a:cubicBezTo>
                  <a:cubicBezTo>
                    <a:pt x="1012393" y="399804"/>
                    <a:pt x="1011776" y="435366"/>
                    <a:pt x="941750" y="430470"/>
                  </a:cubicBezTo>
                  <a:cubicBezTo>
                    <a:pt x="926406" y="430470"/>
                    <a:pt x="907973" y="427375"/>
                    <a:pt x="889643" y="425864"/>
                  </a:cubicBezTo>
                  <a:cubicBezTo>
                    <a:pt x="874196" y="424351"/>
                    <a:pt x="851232" y="418161"/>
                    <a:pt x="838978" y="421256"/>
                  </a:cubicBezTo>
                  <a:cubicBezTo>
                    <a:pt x="823634" y="425863"/>
                    <a:pt x="817455" y="459626"/>
                    <a:pt x="815910" y="476543"/>
                  </a:cubicBezTo>
                  <a:cubicBezTo>
                    <a:pt x="811276" y="547162"/>
                    <a:pt x="826620" y="617710"/>
                    <a:pt x="835888" y="677603"/>
                  </a:cubicBezTo>
                  <a:cubicBezTo>
                    <a:pt x="791402" y="682211"/>
                    <a:pt x="757624" y="683722"/>
                    <a:pt x="711593" y="688330"/>
                  </a:cubicBezTo>
                  <a:cubicBezTo>
                    <a:pt x="680906" y="691425"/>
                    <a:pt x="620972" y="706759"/>
                    <a:pt x="591829" y="688330"/>
                  </a:cubicBezTo>
                  <a:cubicBezTo>
                    <a:pt x="555065" y="663782"/>
                    <a:pt x="598008" y="590139"/>
                    <a:pt x="594918" y="550186"/>
                  </a:cubicBezTo>
                  <a:cubicBezTo>
                    <a:pt x="593374" y="513328"/>
                    <a:pt x="564231" y="488780"/>
                    <a:pt x="536632" y="484173"/>
                  </a:cubicBezTo>
                  <a:cubicBezTo>
                    <a:pt x="509034" y="481150"/>
                    <a:pt x="476802" y="484173"/>
                    <a:pt x="455280" y="496483"/>
                  </a:cubicBezTo>
                  <a:cubicBezTo>
                    <a:pt x="424592" y="514912"/>
                    <a:pt x="430668" y="579341"/>
                    <a:pt x="436846" y="617710"/>
                  </a:cubicBezTo>
                  <a:cubicBezTo>
                    <a:pt x="438391" y="631531"/>
                    <a:pt x="443025" y="648449"/>
                    <a:pt x="441480" y="660686"/>
                  </a:cubicBezTo>
                  <a:cubicBezTo>
                    <a:pt x="436846" y="682211"/>
                    <a:pt x="412337" y="694449"/>
                    <a:pt x="384636" y="697544"/>
                  </a:cubicBezTo>
                  <a:cubicBezTo>
                    <a:pt x="365843" y="699470"/>
                    <a:pt x="347911" y="699281"/>
                    <a:pt x="330723" y="697699"/>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p:cNvSpPr>
            <p:nvPr/>
          </p:nvSpPr>
          <p:spPr bwMode="auto">
            <a:xfrm rot="10264630">
              <a:off x="5206967" y="6376784"/>
              <a:ext cx="1019760" cy="533334"/>
            </a:xfrm>
            <a:custGeom>
              <a:avLst/>
              <a:gdLst/>
              <a:ahLst/>
              <a:cxnLst/>
              <a:rect l="l" t="t" r="r" b="b"/>
              <a:pathLst>
                <a:path w="1019760" h="533334">
                  <a:moveTo>
                    <a:pt x="330724" y="532096"/>
                  </a:moveTo>
                  <a:cubicBezTo>
                    <a:pt x="279160" y="527348"/>
                    <a:pt x="234288" y="510057"/>
                    <a:pt x="192890" y="499691"/>
                  </a:cubicBezTo>
                  <a:cubicBezTo>
                    <a:pt x="212765" y="432166"/>
                    <a:pt x="215855" y="287904"/>
                    <a:pt x="183622" y="264868"/>
                  </a:cubicBezTo>
                  <a:cubicBezTo>
                    <a:pt x="151390" y="241831"/>
                    <a:pt x="56238" y="283296"/>
                    <a:pt x="17930" y="246439"/>
                  </a:cubicBezTo>
                  <a:cubicBezTo>
                    <a:pt x="-5138" y="224987"/>
                    <a:pt x="-5138" y="155878"/>
                    <a:pt x="13295" y="126723"/>
                  </a:cubicBezTo>
                  <a:cubicBezTo>
                    <a:pt x="31729" y="94473"/>
                    <a:pt x="79305" y="100664"/>
                    <a:pt x="120702" y="106783"/>
                  </a:cubicBezTo>
                  <a:cubicBezTo>
                    <a:pt x="134501" y="108295"/>
                    <a:pt x="160658" y="120604"/>
                    <a:pt x="177444" y="115997"/>
                  </a:cubicBezTo>
                  <a:cubicBezTo>
                    <a:pt x="191345" y="111390"/>
                    <a:pt x="194332" y="83747"/>
                    <a:pt x="195877" y="62295"/>
                  </a:cubicBezTo>
                  <a:lnTo>
                    <a:pt x="194660" y="0"/>
                  </a:lnTo>
                  <a:lnTo>
                    <a:pt x="1006467" y="127457"/>
                  </a:lnTo>
                  <a:cubicBezTo>
                    <a:pt x="1016735" y="147901"/>
                    <a:pt x="1022493" y="177421"/>
                    <a:pt x="1018469" y="200439"/>
                  </a:cubicBezTo>
                  <a:cubicBezTo>
                    <a:pt x="1012394" y="234201"/>
                    <a:pt x="1011776" y="269763"/>
                    <a:pt x="941750" y="264867"/>
                  </a:cubicBezTo>
                  <a:cubicBezTo>
                    <a:pt x="926407" y="264868"/>
                    <a:pt x="907974" y="261772"/>
                    <a:pt x="889643" y="260261"/>
                  </a:cubicBezTo>
                  <a:cubicBezTo>
                    <a:pt x="874196" y="258748"/>
                    <a:pt x="851232" y="252558"/>
                    <a:pt x="838978" y="255653"/>
                  </a:cubicBezTo>
                  <a:cubicBezTo>
                    <a:pt x="823634" y="260260"/>
                    <a:pt x="817455" y="294023"/>
                    <a:pt x="815910" y="310940"/>
                  </a:cubicBezTo>
                  <a:cubicBezTo>
                    <a:pt x="811276" y="381560"/>
                    <a:pt x="826620" y="452107"/>
                    <a:pt x="835888" y="512001"/>
                  </a:cubicBezTo>
                  <a:cubicBezTo>
                    <a:pt x="791402" y="516608"/>
                    <a:pt x="757625" y="518120"/>
                    <a:pt x="711593" y="522727"/>
                  </a:cubicBezTo>
                  <a:cubicBezTo>
                    <a:pt x="680906" y="525822"/>
                    <a:pt x="620972" y="541156"/>
                    <a:pt x="591829" y="522727"/>
                  </a:cubicBezTo>
                  <a:cubicBezTo>
                    <a:pt x="555066" y="498179"/>
                    <a:pt x="598008" y="424536"/>
                    <a:pt x="594919" y="384583"/>
                  </a:cubicBezTo>
                  <a:cubicBezTo>
                    <a:pt x="593374" y="347725"/>
                    <a:pt x="564231" y="323177"/>
                    <a:pt x="536633" y="318570"/>
                  </a:cubicBezTo>
                  <a:cubicBezTo>
                    <a:pt x="509035" y="315547"/>
                    <a:pt x="476802" y="318570"/>
                    <a:pt x="455280" y="330880"/>
                  </a:cubicBezTo>
                  <a:cubicBezTo>
                    <a:pt x="424592" y="349309"/>
                    <a:pt x="430668" y="413738"/>
                    <a:pt x="436846" y="452107"/>
                  </a:cubicBezTo>
                  <a:cubicBezTo>
                    <a:pt x="438391" y="465929"/>
                    <a:pt x="443025" y="482846"/>
                    <a:pt x="441481" y="495084"/>
                  </a:cubicBezTo>
                  <a:cubicBezTo>
                    <a:pt x="436846" y="516608"/>
                    <a:pt x="412337" y="528846"/>
                    <a:pt x="384636" y="531941"/>
                  </a:cubicBezTo>
                  <a:cubicBezTo>
                    <a:pt x="365843" y="533867"/>
                    <a:pt x="347912" y="533678"/>
                    <a:pt x="330724" y="53209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p:nvSpPr>
          <p:spPr bwMode="auto">
            <a:xfrm rot="21064630">
              <a:off x="5747493" y="5637545"/>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6" name="Freeform 7"/>
            <p:cNvSpPr>
              <a:spLocks/>
            </p:cNvSpPr>
            <p:nvPr/>
          </p:nvSpPr>
          <p:spPr bwMode="auto">
            <a:xfrm rot="21064630">
              <a:off x="8658598" y="6544289"/>
              <a:ext cx="514345" cy="347417"/>
            </a:xfrm>
            <a:custGeom>
              <a:avLst/>
              <a:gdLst/>
              <a:ahLst/>
              <a:cxnLst/>
              <a:rect l="l" t="t" r="r" b="b"/>
              <a:pathLst>
                <a:path w="514345" h="347417">
                  <a:moveTo>
                    <a:pt x="514345" y="7185"/>
                  </a:moveTo>
                  <a:lnTo>
                    <a:pt x="460927" y="347417"/>
                  </a:lnTo>
                  <a:lnTo>
                    <a:pt x="1227" y="275242"/>
                  </a:lnTo>
                  <a:cubicBezTo>
                    <a:pt x="8957" y="265064"/>
                    <a:pt x="11083" y="244603"/>
                    <a:pt x="12277" y="227866"/>
                  </a:cubicBezTo>
                  <a:cubicBezTo>
                    <a:pt x="18416" y="151121"/>
                    <a:pt x="4604" y="89724"/>
                    <a:pt x="0" y="23723"/>
                  </a:cubicBezTo>
                  <a:cubicBezTo>
                    <a:pt x="44506" y="19118"/>
                    <a:pt x="92082" y="5304"/>
                    <a:pt x="141193" y="699"/>
                  </a:cubicBezTo>
                  <a:cubicBezTo>
                    <a:pt x="191838" y="-2371"/>
                    <a:pt x="248622" y="3768"/>
                    <a:pt x="256295" y="37537"/>
                  </a:cubicBezTo>
                  <a:cubicBezTo>
                    <a:pt x="257830" y="49816"/>
                    <a:pt x="250156" y="92794"/>
                    <a:pt x="248622" y="103538"/>
                  </a:cubicBezTo>
                  <a:cubicBezTo>
                    <a:pt x="245552" y="125027"/>
                    <a:pt x="237879" y="152656"/>
                    <a:pt x="245553" y="174144"/>
                  </a:cubicBezTo>
                  <a:cubicBezTo>
                    <a:pt x="260900" y="217122"/>
                    <a:pt x="363724" y="226332"/>
                    <a:pt x="395953" y="192563"/>
                  </a:cubicBezTo>
                  <a:cubicBezTo>
                    <a:pt x="409766" y="178749"/>
                    <a:pt x="408231" y="143446"/>
                    <a:pt x="406697" y="118888"/>
                  </a:cubicBezTo>
                  <a:cubicBezTo>
                    <a:pt x="403627" y="94329"/>
                    <a:pt x="389814" y="74375"/>
                    <a:pt x="392885" y="51351"/>
                  </a:cubicBezTo>
                  <a:cubicBezTo>
                    <a:pt x="397643" y="1379"/>
                    <a:pt x="459576" y="2133"/>
                    <a:pt x="514345" y="71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p:nvSpPr>
          <p:spPr bwMode="auto">
            <a:xfrm rot="4864630">
              <a:off x="8368455" y="5925656"/>
              <a:ext cx="1019800" cy="639069"/>
            </a:xfrm>
            <a:custGeom>
              <a:avLst/>
              <a:gdLst/>
              <a:ahLst/>
              <a:cxnLst/>
              <a:rect l="l" t="t" r="r" b="b"/>
              <a:pathLst>
                <a:path w="1019800" h="639069">
                  <a:moveTo>
                    <a:pt x="2998" y="260455"/>
                  </a:moveTo>
                  <a:cubicBezTo>
                    <a:pt x="5228" y="249543"/>
                    <a:pt x="8682" y="239757"/>
                    <a:pt x="13286" y="232467"/>
                  </a:cubicBezTo>
                  <a:cubicBezTo>
                    <a:pt x="31702" y="200234"/>
                    <a:pt x="79278" y="206373"/>
                    <a:pt x="120715" y="212512"/>
                  </a:cubicBezTo>
                  <a:cubicBezTo>
                    <a:pt x="134527" y="214047"/>
                    <a:pt x="160617" y="226327"/>
                    <a:pt x="177499" y="221722"/>
                  </a:cubicBezTo>
                  <a:cubicBezTo>
                    <a:pt x="191311" y="217118"/>
                    <a:pt x="194381" y="189489"/>
                    <a:pt x="195915" y="168001"/>
                  </a:cubicBezTo>
                  <a:cubicBezTo>
                    <a:pt x="200922" y="105416"/>
                    <a:pt x="192660" y="53038"/>
                    <a:pt x="187386" y="0"/>
                  </a:cubicBezTo>
                  <a:lnTo>
                    <a:pt x="433061" y="38572"/>
                  </a:lnTo>
                  <a:cubicBezTo>
                    <a:pt x="432712" y="40656"/>
                    <a:pt x="432442" y="42393"/>
                    <a:pt x="432259" y="43672"/>
                  </a:cubicBezTo>
                  <a:cubicBezTo>
                    <a:pt x="429190" y="65161"/>
                    <a:pt x="421517" y="92789"/>
                    <a:pt x="429190" y="114278"/>
                  </a:cubicBezTo>
                  <a:cubicBezTo>
                    <a:pt x="444537" y="157256"/>
                    <a:pt x="547362" y="166465"/>
                    <a:pt x="579591" y="132697"/>
                  </a:cubicBezTo>
                  <a:cubicBezTo>
                    <a:pt x="592627" y="119659"/>
                    <a:pt x="591993" y="87480"/>
                    <a:pt x="590374" y="63270"/>
                  </a:cubicBezTo>
                  <a:lnTo>
                    <a:pt x="813854" y="98358"/>
                  </a:lnTo>
                  <a:cubicBezTo>
                    <a:pt x="810917" y="136234"/>
                    <a:pt x="811025" y="170584"/>
                    <a:pt x="814401" y="189489"/>
                  </a:cubicBezTo>
                  <a:cubicBezTo>
                    <a:pt x="823609" y="230932"/>
                    <a:pt x="941781" y="183349"/>
                    <a:pt x="989357" y="209443"/>
                  </a:cubicBezTo>
                  <a:cubicBezTo>
                    <a:pt x="1007773" y="220188"/>
                    <a:pt x="1024655" y="270839"/>
                    <a:pt x="1018517" y="306142"/>
                  </a:cubicBezTo>
                  <a:cubicBezTo>
                    <a:pt x="1012378" y="339911"/>
                    <a:pt x="986288" y="369074"/>
                    <a:pt x="941781" y="370609"/>
                  </a:cubicBezTo>
                  <a:cubicBezTo>
                    <a:pt x="926434" y="370609"/>
                    <a:pt x="908018" y="367539"/>
                    <a:pt x="889601" y="366004"/>
                  </a:cubicBezTo>
                  <a:cubicBezTo>
                    <a:pt x="874254" y="364469"/>
                    <a:pt x="851234" y="358330"/>
                    <a:pt x="838956" y="361399"/>
                  </a:cubicBezTo>
                  <a:cubicBezTo>
                    <a:pt x="823609" y="366005"/>
                    <a:pt x="817470" y="399772"/>
                    <a:pt x="815936" y="416657"/>
                  </a:cubicBezTo>
                  <a:cubicBezTo>
                    <a:pt x="811331" y="487263"/>
                    <a:pt x="826679" y="557869"/>
                    <a:pt x="835887" y="617730"/>
                  </a:cubicBezTo>
                  <a:cubicBezTo>
                    <a:pt x="791380" y="622336"/>
                    <a:pt x="757617" y="623871"/>
                    <a:pt x="711576" y="628475"/>
                  </a:cubicBezTo>
                  <a:cubicBezTo>
                    <a:pt x="680882" y="631545"/>
                    <a:pt x="621028" y="646894"/>
                    <a:pt x="591869" y="628475"/>
                  </a:cubicBezTo>
                  <a:cubicBezTo>
                    <a:pt x="555036" y="603916"/>
                    <a:pt x="598008" y="530241"/>
                    <a:pt x="594938" y="490333"/>
                  </a:cubicBezTo>
                  <a:cubicBezTo>
                    <a:pt x="593403" y="453495"/>
                    <a:pt x="564244" y="428936"/>
                    <a:pt x="536620" y="424331"/>
                  </a:cubicBezTo>
                  <a:cubicBezTo>
                    <a:pt x="508995" y="421261"/>
                    <a:pt x="476766" y="424331"/>
                    <a:pt x="455280" y="436611"/>
                  </a:cubicBezTo>
                  <a:cubicBezTo>
                    <a:pt x="424586" y="455030"/>
                    <a:pt x="430725" y="519496"/>
                    <a:pt x="436864" y="557869"/>
                  </a:cubicBezTo>
                  <a:cubicBezTo>
                    <a:pt x="438399" y="571683"/>
                    <a:pt x="443002" y="588567"/>
                    <a:pt x="441468" y="600847"/>
                  </a:cubicBezTo>
                  <a:cubicBezTo>
                    <a:pt x="436864" y="622335"/>
                    <a:pt x="412308" y="634615"/>
                    <a:pt x="384684" y="637684"/>
                  </a:cubicBezTo>
                  <a:cubicBezTo>
                    <a:pt x="309483" y="645359"/>
                    <a:pt x="248095" y="619266"/>
                    <a:pt x="192846" y="605452"/>
                  </a:cubicBezTo>
                  <a:cubicBezTo>
                    <a:pt x="212797" y="537915"/>
                    <a:pt x="215866" y="393633"/>
                    <a:pt x="183638" y="370609"/>
                  </a:cubicBezTo>
                  <a:cubicBezTo>
                    <a:pt x="151409" y="347586"/>
                    <a:pt x="56257" y="389028"/>
                    <a:pt x="17890" y="352190"/>
                  </a:cubicBezTo>
                  <a:cubicBezTo>
                    <a:pt x="624" y="336073"/>
                    <a:pt x="-3692" y="293192"/>
                    <a:pt x="2998" y="26045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p:nvSpPr>
          <p:spPr bwMode="auto">
            <a:xfrm rot="10264630">
              <a:off x="9044552" y="6134003"/>
              <a:ext cx="112743" cy="169692"/>
            </a:xfrm>
            <a:custGeom>
              <a:avLst/>
              <a:gdLst/>
              <a:ahLst/>
              <a:cxnLst/>
              <a:rect l="l" t="t" r="r" b="b"/>
              <a:pathLst>
                <a:path w="112743" h="169692">
                  <a:moveTo>
                    <a:pt x="0" y="166168"/>
                  </a:moveTo>
                  <a:lnTo>
                    <a:pt x="26006" y="527"/>
                  </a:lnTo>
                  <a:cubicBezTo>
                    <a:pt x="47845" y="-923"/>
                    <a:pt x="68181" y="324"/>
                    <a:pt x="82302" y="8059"/>
                  </a:cubicBezTo>
                  <a:cubicBezTo>
                    <a:pt x="100736" y="18784"/>
                    <a:pt x="117624" y="69464"/>
                    <a:pt x="111445" y="104810"/>
                  </a:cubicBezTo>
                  <a:cubicBezTo>
                    <a:pt x="105369" y="138572"/>
                    <a:pt x="104751" y="174134"/>
                    <a:pt x="34726" y="16923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9" name="Freeform 7"/>
            <p:cNvSpPr>
              <a:spLocks/>
            </p:cNvSpPr>
            <p:nvPr/>
          </p:nvSpPr>
          <p:spPr bwMode="auto">
            <a:xfrm rot="21064630">
              <a:off x="7375132" y="6726619"/>
              <a:ext cx="650714" cy="179596"/>
            </a:xfrm>
            <a:custGeom>
              <a:avLst/>
              <a:gdLst/>
              <a:ahLst/>
              <a:cxnLst/>
              <a:rect l="l" t="t" r="r" b="b"/>
              <a:pathLst>
                <a:path w="650714" h="179596">
                  <a:moveTo>
                    <a:pt x="214858" y="5304"/>
                  </a:moveTo>
                  <a:cubicBezTo>
                    <a:pt x="236344" y="10676"/>
                    <a:pt x="252458" y="20653"/>
                    <a:pt x="256295" y="37537"/>
                  </a:cubicBezTo>
                  <a:cubicBezTo>
                    <a:pt x="257830" y="49816"/>
                    <a:pt x="250157" y="92794"/>
                    <a:pt x="248621" y="103539"/>
                  </a:cubicBezTo>
                  <a:lnTo>
                    <a:pt x="246114" y="119448"/>
                  </a:lnTo>
                  <a:lnTo>
                    <a:pt x="6018" y="81752"/>
                  </a:lnTo>
                  <a:cubicBezTo>
                    <a:pt x="3543" y="62486"/>
                    <a:pt x="1366" y="43307"/>
                    <a:pt x="0" y="23723"/>
                  </a:cubicBezTo>
                  <a:cubicBezTo>
                    <a:pt x="44506" y="19118"/>
                    <a:pt x="92082" y="5304"/>
                    <a:pt x="141192" y="699"/>
                  </a:cubicBezTo>
                  <a:cubicBezTo>
                    <a:pt x="166515" y="-836"/>
                    <a:pt x="193372" y="-69"/>
                    <a:pt x="214858" y="5304"/>
                  </a:cubicBezTo>
                  <a:close/>
                  <a:moveTo>
                    <a:pt x="650714" y="20653"/>
                  </a:moveTo>
                  <a:cubicBezTo>
                    <a:pt x="638842" y="61223"/>
                    <a:pt x="630796" y="126669"/>
                    <a:pt x="629214" y="179596"/>
                  </a:cubicBezTo>
                  <a:lnTo>
                    <a:pt x="406938" y="144698"/>
                  </a:lnTo>
                  <a:cubicBezTo>
                    <a:pt x="407678" y="135700"/>
                    <a:pt x="407187" y="126744"/>
                    <a:pt x="406696" y="118888"/>
                  </a:cubicBezTo>
                  <a:cubicBezTo>
                    <a:pt x="403627" y="94329"/>
                    <a:pt x="389815" y="74375"/>
                    <a:pt x="392884" y="51351"/>
                  </a:cubicBezTo>
                  <a:cubicBezTo>
                    <a:pt x="399023" y="-13115"/>
                    <a:pt x="500313" y="6839"/>
                    <a:pt x="558632" y="11443"/>
                  </a:cubicBezTo>
                  <a:cubicBezTo>
                    <a:pt x="590860" y="14513"/>
                    <a:pt x="621555" y="17583"/>
                    <a:pt x="650714"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0" name="Freeform 7"/>
            <p:cNvSpPr>
              <a:spLocks/>
            </p:cNvSpPr>
            <p:nvPr/>
          </p:nvSpPr>
          <p:spPr bwMode="auto">
            <a:xfrm rot="15664630" flipV="1">
              <a:off x="8101296" y="6350688"/>
              <a:ext cx="436138" cy="686836"/>
            </a:xfrm>
            <a:custGeom>
              <a:avLst/>
              <a:gdLst/>
              <a:ahLst/>
              <a:cxnLst/>
              <a:rect l="l" t="t" r="r" b="b"/>
              <a:pathLst>
                <a:path w="436138" h="686836">
                  <a:moveTo>
                    <a:pt x="435478" y="326401"/>
                  </a:moveTo>
                  <a:cubicBezTo>
                    <a:pt x="432462" y="294690"/>
                    <a:pt x="419537" y="272425"/>
                    <a:pt x="405695" y="264353"/>
                  </a:cubicBezTo>
                  <a:cubicBezTo>
                    <a:pt x="358178" y="238283"/>
                    <a:pt x="249784" y="308665"/>
                    <a:pt x="230715" y="244433"/>
                  </a:cubicBezTo>
                  <a:cubicBezTo>
                    <a:pt x="223170" y="201450"/>
                    <a:pt x="232347" y="78648"/>
                    <a:pt x="250702" y="15744"/>
                  </a:cubicBezTo>
                  <a:lnTo>
                    <a:pt x="158725" y="6518"/>
                  </a:lnTo>
                  <a:cubicBezTo>
                    <a:pt x="107988" y="2506"/>
                    <a:pt x="24689" y="-13089"/>
                    <a:pt x="0" y="25438"/>
                  </a:cubicBezTo>
                  <a:lnTo>
                    <a:pt x="103842" y="686836"/>
                  </a:lnTo>
                  <a:lnTo>
                    <a:pt x="128032" y="683429"/>
                  </a:lnTo>
                  <a:cubicBezTo>
                    <a:pt x="174020" y="678816"/>
                    <a:pt x="207772" y="677279"/>
                    <a:pt x="252333" y="672666"/>
                  </a:cubicBezTo>
                  <a:cubicBezTo>
                    <a:pt x="243054" y="612768"/>
                    <a:pt x="227656" y="542246"/>
                    <a:pt x="232347" y="471585"/>
                  </a:cubicBezTo>
                  <a:cubicBezTo>
                    <a:pt x="233876" y="454670"/>
                    <a:pt x="239995" y="420912"/>
                    <a:pt x="255392" y="416299"/>
                  </a:cubicBezTo>
                  <a:cubicBezTo>
                    <a:pt x="267628" y="413224"/>
                    <a:pt x="290572" y="419444"/>
                    <a:pt x="306071" y="420912"/>
                  </a:cubicBezTo>
                  <a:cubicBezTo>
                    <a:pt x="324323" y="422450"/>
                    <a:pt x="342780" y="425525"/>
                    <a:pt x="358178" y="425525"/>
                  </a:cubicBezTo>
                  <a:cubicBezTo>
                    <a:pt x="402636" y="424058"/>
                    <a:pt x="428740" y="411057"/>
                    <a:pt x="434858" y="361084"/>
                  </a:cubicBezTo>
                  <a:cubicBezTo>
                    <a:pt x="436388" y="348591"/>
                    <a:pt x="436484" y="336971"/>
                    <a:pt x="435478" y="32640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1" name="Freeform 7"/>
            <p:cNvSpPr>
              <a:spLocks/>
            </p:cNvSpPr>
            <p:nvPr/>
          </p:nvSpPr>
          <p:spPr bwMode="auto">
            <a:xfrm rot="4864630">
              <a:off x="7156007" y="6050689"/>
              <a:ext cx="954450" cy="698936"/>
            </a:xfrm>
            <a:custGeom>
              <a:avLst/>
              <a:gdLst/>
              <a:ahLst/>
              <a:cxnLst/>
              <a:rect l="l" t="t" r="r" b="b"/>
              <a:pathLst>
                <a:path w="954450" h="698936">
                  <a:moveTo>
                    <a:pt x="2998" y="320322"/>
                  </a:moveTo>
                  <a:cubicBezTo>
                    <a:pt x="5228" y="309410"/>
                    <a:pt x="8682" y="299624"/>
                    <a:pt x="13286" y="292334"/>
                  </a:cubicBezTo>
                  <a:cubicBezTo>
                    <a:pt x="31702" y="260101"/>
                    <a:pt x="79278" y="266240"/>
                    <a:pt x="120715" y="272380"/>
                  </a:cubicBezTo>
                  <a:cubicBezTo>
                    <a:pt x="134527" y="273915"/>
                    <a:pt x="160617" y="286194"/>
                    <a:pt x="177499" y="281589"/>
                  </a:cubicBezTo>
                  <a:cubicBezTo>
                    <a:pt x="191311" y="276984"/>
                    <a:pt x="194381" y="249356"/>
                    <a:pt x="195915" y="227867"/>
                  </a:cubicBezTo>
                  <a:cubicBezTo>
                    <a:pt x="202054" y="151122"/>
                    <a:pt x="188242" y="89725"/>
                    <a:pt x="183638" y="23723"/>
                  </a:cubicBezTo>
                  <a:cubicBezTo>
                    <a:pt x="228144" y="19119"/>
                    <a:pt x="275720" y="5304"/>
                    <a:pt x="324830" y="699"/>
                  </a:cubicBezTo>
                  <a:cubicBezTo>
                    <a:pt x="375476" y="-2370"/>
                    <a:pt x="432260" y="3769"/>
                    <a:pt x="439933" y="37537"/>
                  </a:cubicBezTo>
                  <a:cubicBezTo>
                    <a:pt x="441468" y="49817"/>
                    <a:pt x="433794" y="92795"/>
                    <a:pt x="432259" y="103539"/>
                  </a:cubicBezTo>
                  <a:cubicBezTo>
                    <a:pt x="429190" y="125028"/>
                    <a:pt x="421517" y="152656"/>
                    <a:pt x="429190" y="174145"/>
                  </a:cubicBezTo>
                  <a:cubicBezTo>
                    <a:pt x="444537" y="217123"/>
                    <a:pt x="547362" y="226332"/>
                    <a:pt x="579591" y="192564"/>
                  </a:cubicBezTo>
                  <a:cubicBezTo>
                    <a:pt x="593404" y="178750"/>
                    <a:pt x="591869" y="143446"/>
                    <a:pt x="590334" y="118888"/>
                  </a:cubicBezTo>
                  <a:cubicBezTo>
                    <a:pt x="587265" y="94329"/>
                    <a:pt x="573452" y="74376"/>
                    <a:pt x="576522" y="51352"/>
                  </a:cubicBezTo>
                  <a:cubicBezTo>
                    <a:pt x="582660" y="-13115"/>
                    <a:pt x="683951" y="6839"/>
                    <a:pt x="742270" y="11444"/>
                  </a:cubicBezTo>
                  <a:cubicBezTo>
                    <a:pt x="774498" y="14514"/>
                    <a:pt x="805193" y="17584"/>
                    <a:pt x="834352" y="20654"/>
                  </a:cubicBezTo>
                  <a:cubicBezTo>
                    <a:pt x="815935" y="83585"/>
                    <a:pt x="806727" y="206379"/>
                    <a:pt x="814401" y="249356"/>
                  </a:cubicBezTo>
                  <a:cubicBezTo>
                    <a:pt x="821798" y="282651"/>
                    <a:pt x="899528" y="258484"/>
                    <a:pt x="954450" y="261741"/>
                  </a:cubicBezTo>
                  <a:lnTo>
                    <a:pt x="928147" y="429273"/>
                  </a:lnTo>
                  <a:cubicBezTo>
                    <a:pt x="916023" y="428863"/>
                    <a:pt x="902812" y="426973"/>
                    <a:pt x="889601" y="425871"/>
                  </a:cubicBezTo>
                  <a:cubicBezTo>
                    <a:pt x="874254" y="424336"/>
                    <a:pt x="851233" y="418197"/>
                    <a:pt x="838956" y="421267"/>
                  </a:cubicBezTo>
                  <a:cubicBezTo>
                    <a:pt x="823609" y="425871"/>
                    <a:pt x="817470" y="459640"/>
                    <a:pt x="815936" y="476524"/>
                  </a:cubicBezTo>
                  <a:cubicBezTo>
                    <a:pt x="811331" y="547130"/>
                    <a:pt x="826678" y="617736"/>
                    <a:pt x="835887" y="677598"/>
                  </a:cubicBezTo>
                  <a:cubicBezTo>
                    <a:pt x="791380" y="682203"/>
                    <a:pt x="757617" y="683738"/>
                    <a:pt x="711576" y="688342"/>
                  </a:cubicBezTo>
                  <a:cubicBezTo>
                    <a:pt x="680882" y="691412"/>
                    <a:pt x="621028" y="706761"/>
                    <a:pt x="591869"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4" y="617736"/>
                  </a:cubicBezTo>
                  <a:cubicBezTo>
                    <a:pt x="438398" y="631550"/>
                    <a:pt x="443002" y="648435"/>
                    <a:pt x="441468" y="660714"/>
                  </a:cubicBezTo>
                  <a:cubicBezTo>
                    <a:pt x="436863" y="682203"/>
                    <a:pt x="412308" y="694482"/>
                    <a:pt x="384684" y="697552"/>
                  </a:cubicBezTo>
                  <a:cubicBezTo>
                    <a:pt x="309483" y="705226"/>
                    <a:pt x="248095" y="679133"/>
                    <a:pt x="192846" y="665319"/>
                  </a:cubicBezTo>
                  <a:cubicBezTo>
                    <a:pt x="212797" y="597782"/>
                    <a:pt x="215866" y="453500"/>
                    <a:pt x="183638" y="430476"/>
                  </a:cubicBezTo>
                  <a:cubicBezTo>
                    <a:pt x="151409" y="407452"/>
                    <a:pt x="56257" y="448895"/>
                    <a:pt x="17890"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2" name="Freeform 7"/>
            <p:cNvSpPr>
              <a:spLocks/>
            </p:cNvSpPr>
            <p:nvPr/>
          </p:nvSpPr>
          <p:spPr bwMode="auto">
            <a:xfrm rot="10264630">
              <a:off x="7768976" y="5987595"/>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3" name="Freeform 7"/>
            <p:cNvSpPr>
              <a:spLocks/>
            </p:cNvSpPr>
            <p:nvPr/>
          </p:nvSpPr>
          <p:spPr bwMode="auto">
            <a:xfrm rot="21064630">
              <a:off x="8303113" y="5274870"/>
              <a:ext cx="859064" cy="698936"/>
            </a:xfrm>
            <a:custGeom>
              <a:avLst/>
              <a:gdLst/>
              <a:ahLst/>
              <a:cxnLst/>
              <a:rect l="l" t="t" r="r" b="b"/>
              <a:pathLst>
                <a:path w="859064" h="698936">
                  <a:moveTo>
                    <a:pt x="834352" y="20653"/>
                  </a:moveTo>
                  <a:cubicBezTo>
                    <a:pt x="815935" y="83585"/>
                    <a:pt x="806727" y="206378"/>
                    <a:pt x="814401" y="249356"/>
                  </a:cubicBezTo>
                  <a:cubicBezTo>
                    <a:pt x="817752" y="264439"/>
                    <a:pt x="835537" y="267730"/>
                    <a:pt x="859064" y="265790"/>
                  </a:cubicBezTo>
                  <a:lnTo>
                    <a:pt x="834006" y="425386"/>
                  </a:lnTo>
                  <a:cubicBezTo>
                    <a:pt x="822049" y="434607"/>
                    <a:pt x="817264" y="461899"/>
                    <a:pt x="815935" y="476523"/>
                  </a:cubicBezTo>
                  <a:lnTo>
                    <a:pt x="818206" y="526025"/>
                  </a:lnTo>
                  <a:lnTo>
                    <a:pt x="793832" y="681266"/>
                  </a:lnTo>
                  <a:cubicBezTo>
                    <a:pt x="767340" y="683578"/>
                    <a:pt x="742168" y="685282"/>
                    <a:pt x="711575" y="688342"/>
                  </a:cubicBezTo>
                  <a:cubicBezTo>
                    <a:pt x="680882" y="691412"/>
                    <a:pt x="621029" y="706761"/>
                    <a:pt x="591869" y="688342"/>
                  </a:cubicBezTo>
                  <a:cubicBezTo>
                    <a:pt x="555036" y="663783"/>
                    <a:pt x="598007" y="590107"/>
                    <a:pt x="594938" y="550199"/>
                  </a:cubicBezTo>
                  <a:cubicBezTo>
                    <a:pt x="593403" y="513361"/>
                    <a:pt x="564244" y="488803"/>
                    <a:pt x="536619" y="484198"/>
                  </a:cubicBezTo>
                  <a:cubicBezTo>
                    <a:pt x="508994" y="481128"/>
                    <a:pt x="476766" y="484198"/>
                    <a:pt x="455281" y="496477"/>
                  </a:cubicBezTo>
                  <a:cubicBezTo>
                    <a:pt x="424586" y="514896"/>
                    <a:pt x="430724" y="579363"/>
                    <a:pt x="436864" y="617736"/>
                  </a:cubicBezTo>
                  <a:cubicBezTo>
                    <a:pt x="438398" y="631550"/>
                    <a:pt x="443003" y="648434"/>
                    <a:pt x="441468" y="660713"/>
                  </a:cubicBezTo>
                  <a:cubicBezTo>
                    <a:pt x="436864" y="682202"/>
                    <a:pt x="412308" y="694482"/>
                    <a:pt x="384684" y="697551"/>
                  </a:cubicBezTo>
                  <a:cubicBezTo>
                    <a:pt x="309483" y="705226"/>
                    <a:pt x="248095" y="679132"/>
                    <a:pt x="192846" y="665318"/>
                  </a:cubicBezTo>
                  <a:cubicBezTo>
                    <a:pt x="212797" y="597782"/>
                    <a:pt x="215866" y="453499"/>
                    <a:pt x="183637" y="430476"/>
                  </a:cubicBezTo>
                  <a:cubicBezTo>
                    <a:pt x="151409" y="407452"/>
                    <a:pt x="56257" y="448895"/>
                    <a:pt x="17890" y="412057"/>
                  </a:cubicBezTo>
                  <a:cubicBezTo>
                    <a:pt x="-5131" y="390568"/>
                    <a:pt x="-5131" y="321497"/>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7" y="23723"/>
                  </a:cubicBezTo>
                  <a:cubicBezTo>
                    <a:pt x="228144" y="19118"/>
                    <a:pt x="275720" y="5304"/>
                    <a:pt x="324830" y="699"/>
                  </a:cubicBezTo>
                  <a:cubicBezTo>
                    <a:pt x="375475" y="-2370"/>
                    <a:pt x="432260" y="3769"/>
                    <a:pt x="439933" y="37537"/>
                  </a:cubicBezTo>
                  <a:cubicBezTo>
                    <a:pt x="441467" y="49816"/>
                    <a:pt x="433794" y="92794"/>
                    <a:pt x="432259" y="103539"/>
                  </a:cubicBezTo>
                  <a:cubicBezTo>
                    <a:pt x="429190" y="125028"/>
                    <a:pt x="421517" y="152656"/>
                    <a:pt x="429190" y="174145"/>
                  </a:cubicBezTo>
                  <a:cubicBezTo>
                    <a:pt x="444538" y="217123"/>
                    <a:pt x="547363" y="226332"/>
                    <a:pt x="579591" y="192564"/>
                  </a:cubicBezTo>
                  <a:cubicBezTo>
                    <a:pt x="593403" y="178749"/>
                    <a:pt x="591869" y="143446"/>
                    <a:pt x="590334" y="118888"/>
                  </a:cubicBezTo>
                  <a:cubicBezTo>
                    <a:pt x="587265" y="94329"/>
                    <a:pt x="573452" y="74375"/>
                    <a:pt x="576522" y="51351"/>
                  </a:cubicBezTo>
                  <a:cubicBezTo>
                    <a:pt x="582660" y="-13115"/>
                    <a:pt x="683951" y="6839"/>
                    <a:pt x="742269" y="11443"/>
                  </a:cubicBezTo>
                  <a:cubicBezTo>
                    <a:pt x="774498" y="14513"/>
                    <a:pt x="805193"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4" name="Freeform 7"/>
            <p:cNvSpPr>
              <a:spLocks/>
            </p:cNvSpPr>
            <p:nvPr/>
          </p:nvSpPr>
          <p:spPr bwMode="auto">
            <a:xfrm rot="15664630" flipV="1">
              <a:off x="8867650" y="5467306"/>
              <a:ext cx="543529" cy="91162"/>
            </a:xfrm>
            <a:custGeom>
              <a:avLst/>
              <a:gdLst/>
              <a:ahLst/>
              <a:cxnLst/>
              <a:rect l="l" t="t" r="r" b="b"/>
              <a:pathLst>
                <a:path w="543529" h="91162">
                  <a:moveTo>
                    <a:pt x="142540" y="61226"/>
                  </a:moveTo>
                  <a:lnTo>
                    <a:pt x="0" y="83606"/>
                  </a:lnTo>
                  <a:cubicBezTo>
                    <a:pt x="28388" y="89996"/>
                    <a:pt x="58934" y="93195"/>
                    <a:pt x="92212" y="89764"/>
                  </a:cubicBezTo>
                  <a:cubicBezTo>
                    <a:pt x="115314" y="87192"/>
                    <a:pt x="136278" y="78223"/>
                    <a:pt x="142540" y="61226"/>
                  </a:cubicBezTo>
                  <a:close/>
                  <a:moveTo>
                    <a:pt x="543529" y="69844"/>
                  </a:moveTo>
                  <a:cubicBezTo>
                    <a:pt x="540121" y="47843"/>
                    <a:pt x="535887" y="24408"/>
                    <a:pt x="532505" y="0"/>
                  </a:cubicBezTo>
                  <a:lnTo>
                    <a:pt x="286340" y="38649"/>
                  </a:lnTo>
                  <a:cubicBezTo>
                    <a:pt x="283270" y="56358"/>
                    <a:pt x="286118" y="71697"/>
                    <a:pt x="299414" y="80608"/>
                  </a:cubicBezTo>
                  <a:cubicBezTo>
                    <a:pt x="328578" y="98990"/>
                    <a:pt x="388536" y="83683"/>
                    <a:pt x="419229" y="80608"/>
                  </a:cubicBezTo>
                  <a:cubicBezTo>
                    <a:pt x="465217" y="75995"/>
                    <a:pt x="498969" y="74458"/>
                    <a:pt x="543529" y="69844"/>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5" name="Freeform 7"/>
            <p:cNvSpPr>
              <a:spLocks/>
            </p:cNvSpPr>
            <p:nvPr/>
          </p:nvSpPr>
          <p:spPr bwMode="auto">
            <a:xfrm rot="4864630">
              <a:off x="8196380" y="461102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6" name="Freeform 7"/>
            <p:cNvSpPr>
              <a:spLocks/>
            </p:cNvSpPr>
            <p:nvPr/>
          </p:nvSpPr>
          <p:spPr bwMode="auto">
            <a:xfrm rot="10264630">
              <a:off x="8842519" y="4582239"/>
              <a:ext cx="356421" cy="680626"/>
            </a:xfrm>
            <a:custGeom>
              <a:avLst/>
              <a:gdLst/>
              <a:ahLst/>
              <a:cxnLst/>
              <a:rect l="l" t="t" r="r" b="b"/>
              <a:pathLst>
                <a:path w="356421" h="680626">
                  <a:moveTo>
                    <a:pt x="0" y="680626"/>
                  </a:moveTo>
                  <a:lnTo>
                    <a:pt x="106861" y="0"/>
                  </a:lnTo>
                  <a:lnTo>
                    <a:pt x="170997" y="6419"/>
                  </a:lnTo>
                  <a:cubicBezTo>
                    <a:pt x="152563" y="69337"/>
                    <a:pt x="143399" y="192148"/>
                    <a:pt x="151019" y="235124"/>
                  </a:cubicBezTo>
                  <a:cubicBezTo>
                    <a:pt x="160287" y="276589"/>
                    <a:pt x="278404" y="229005"/>
                    <a:pt x="325980" y="255064"/>
                  </a:cubicBezTo>
                  <a:cubicBezTo>
                    <a:pt x="344413" y="265790"/>
                    <a:pt x="361301" y="316470"/>
                    <a:pt x="355123" y="351816"/>
                  </a:cubicBezTo>
                  <a:cubicBezTo>
                    <a:pt x="349047" y="385578"/>
                    <a:pt x="348428" y="421140"/>
                    <a:pt x="278403" y="416244"/>
                  </a:cubicBezTo>
                  <a:cubicBezTo>
                    <a:pt x="263059" y="416244"/>
                    <a:pt x="244627" y="413149"/>
                    <a:pt x="226296" y="411637"/>
                  </a:cubicBezTo>
                  <a:cubicBezTo>
                    <a:pt x="210850" y="410125"/>
                    <a:pt x="187885" y="403935"/>
                    <a:pt x="175631" y="407030"/>
                  </a:cubicBezTo>
                  <a:cubicBezTo>
                    <a:pt x="160287" y="411637"/>
                    <a:pt x="154108" y="445399"/>
                    <a:pt x="152563" y="462317"/>
                  </a:cubicBezTo>
                  <a:cubicBezTo>
                    <a:pt x="147930" y="532937"/>
                    <a:pt x="163273" y="603484"/>
                    <a:pt x="172542" y="663377"/>
                  </a:cubicBezTo>
                  <a:cubicBezTo>
                    <a:pt x="128055" y="667985"/>
                    <a:pt x="94277" y="669496"/>
                    <a:pt x="48246" y="674104"/>
                  </a:cubicBezTo>
                  <a:cubicBezTo>
                    <a:pt x="35697" y="675370"/>
                    <a:pt x="18258" y="678682"/>
                    <a:pt x="0" y="68062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7" name="Freeform 7"/>
            <p:cNvSpPr>
              <a:spLocks/>
            </p:cNvSpPr>
            <p:nvPr/>
          </p:nvSpPr>
          <p:spPr bwMode="auto">
            <a:xfrm rot="15664630" flipV="1">
              <a:off x="7668571" y="5361858"/>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7"/>
          <p:cNvGrpSpPr/>
          <p:nvPr userDrawn="1"/>
        </p:nvGrpSpPr>
        <p:grpSpPr>
          <a:xfrm>
            <a:off x="5204267" y="-63354"/>
            <a:ext cx="3990922" cy="1712954"/>
            <a:chOff x="5204267" y="-63354"/>
            <a:chExt cx="3990922" cy="1712954"/>
          </a:xfrm>
          <a:effectLst>
            <a:outerShdw blurRad="50800" dist="38100" dir="8100000" algn="tr" rotWithShape="0">
              <a:prstClr val="black">
                <a:alpha val="40000"/>
              </a:prstClr>
            </a:outerShdw>
          </a:effectLst>
        </p:grpSpPr>
        <p:sp>
          <p:nvSpPr>
            <p:cNvPr id="29" name="Freeform 7"/>
            <p:cNvSpPr>
              <a:spLocks/>
            </p:cNvSpPr>
            <p:nvPr/>
          </p:nvSpPr>
          <p:spPr bwMode="auto">
            <a:xfrm rot="11335370" flipV="1">
              <a:off x="5204267" y="-59044"/>
              <a:ext cx="1019760" cy="533334"/>
            </a:xfrm>
            <a:custGeom>
              <a:avLst/>
              <a:gdLst/>
              <a:ahLst/>
              <a:cxnLst/>
              <a:rect l="l" t="t" r="r" b="b"/>
              <a:pathLst>
                <a:path w="1019760" h="533334">
                  <a:moveTo>
                    <a:pt x="330724" y="532096"/>
                  </a:moveTo>
                  <a:cubicBezTo>
                    <a:pt x="279160" y="527348"/>
                    <a:pt x="234288" y="510057"/>
                    <a:pt x="192890" y="499691"/>
                  </a:cubicBezTo>
                  <a:cubicBezTo>
                    <a:pt x="212765" y="432166"/>
                    <a:pt x="215855" y="287904"/>
                    <a:pt x="183622" y="264868"/>
                  </a:cubicBezTo>
                  <a:cubicBezTo>
                    <a:pt x="151390" y="241831"/>
                    <a:pt x="56238" y="283296"/>
                    <a:pt x="17930" y="246439"/>
                  </a:cubicBezTo>
                  <a:cubicBezTo>
                    <a:pt x="-5138" y="224987"/>
                    <a:pt x="-5138" y="155878"/>
                    <a:pt x="13295" y="126723"/>
                  </a:cubicBezTo>
                  <a:cubicBezTo>
                    <a:pt x="31729" y="94473"/>
                    <a:pt x="79305" y="100664"/>
                    <a:pt x="120702" y="106783"/>
                  </a:cubicBezTo>
                  <a:cubicBezTo>
                    <a:pt x="134501" y="108295"/>
                    <a:pt x="160658" y="120604"/>
                    <a:pt x="177444" y="115997"/>
                  </a:cubicBezTo>
                  <a:cubicBezTo>
                    <a:pt x="191345" y="111390"/>
                    <a:pt x="194332" y="83747"/>
                    <a:pt x="195877" y="62295"/>
                  </a:cubicBezTo>
                  <a:lnTo>
                    <a:pt x="194660" y="0"/>
                  </a:lnTo>
                  <a:lnTo>
                    <a:pt x="1006467" y="127457"/>
                  </a:lnTo>
                  <a:cubicBezTo>
                    <a:pt x="1016735" y="147901"/>
                    <a:pt x="1022493" y="177421"/>
                    <a:pt x="1018469" y="200439"/>
                  </a:cubicBezTo>
                  <a:cubicBezTo>
                    <a:pt x="1012394" y="234201"/>
                    <a:pt x="1011776" y="269763"/>
                    <a:pt x="941750" y="264867"/>
                  </a:cubicBezTo>
                  <a:cubicBezTo>
                    <a:pt x="926407" y="264868"/>
                    <a:pt x="907974" y="261772"/>
                    <a:pt x="889643" y="260261"/>
                  </a:cubicBezTo>
                  <a:cubicBezTo>
                    <a:pt x="874196" y="258748"/>
                    <a:pt x="851232" y="252558"/>
                    <a:pt x="838978" y="255653"/>
                  </a:cubicBezTo>
                  <a:cubicBezTo>
                    <a:pt x="823634" y="260260"/>
                    <a:pt x="817455" y="294023"/>
                    <a:pt x="815910" y="310940"/>
                  </a:cubicBezTo>
                  <a:cubicBezTo>
                    <a:pt x="811276" y="381560"/>
                    <a:pt x="826620" y="452107"/>
                    <a:pt x="835888" y="512001"/>
                  </a:cubicBezTo>
                  <a:cubicBezTo>
                    <a:pt x="791402" y="516608"/>
                    <a:pt x="757625" y="518120"/>
                    <a:pt x="711593" y="522727"/>
                  </a:cubicBezTo>
                  <a:cubicBezTo>
                    <a:pt x="680906" y="525822"/>
                    <a:pt x="620972" y="541156"/>
                    <a:pt x="591829" y="522727"/>
                  </a:cubicBezTo>
                  <a:cubicBezTo>
                    <a:pt x="555066" y="498179"/>
                    <a:pt x="598008" y="424536"/>
                    <a:pt x="594919" y="384583"/>
                  </a:cubicBezTo>
                  <a:cubicBezTo>
                    <a:pt x="593374" y="347725"/>
                    <a:pt x="564231" y="323177"/>
                    <a:pt x="536633" y="318570"/>
                  </a:cubicBezTo>
                  <a:cubicBezTo>
                    <a:pt x="509035" y="315547"/>
                    <a:pt x="476802" y="318570"/>
                    <a:pt x="455280" y="330880"/>
                  </a:cubicBezTo>
                  <a:cubicBezTo>
                    <a:pt x="424592" y="349309"/>
                    <a:pt x="430668" y="413738"/>
                    <a:pt x="436846" y="452107"/>
                  </a:cubicBezTo>
                  <a:cubicBezTo>
                    <a:pt x="438391" y="465929"/>
                    <a:pt x="443025" y="482846"/>
                    <a:pt x="441481" y="495084"/>
                  </a:cubicBezTo>
                  <a:cubicBezTo>
                    <a:pt x="436846" y="516608"/>
                    <a:pt x="412337" y="528846"/>
                    <a:pt x="384636" y="531941"/>
                  </a:cubicBezTo>
                  <a:cubicBezTo>
                    <a:pt x="365843" y="533867"/>
                    <a:pt x="347912" y="533678"/>
                    <a:pt x="330724" y="53209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0" name="Freeform 7"/>
            <p:cNvSpPr>
              <a:spLocks/>
            </p:cNvSpPr>
            <p:nvPr/>
          </p:nvSpPr>
          <p:spPr bwMode="auto">
            <a:xfrm rot="5935370">
              <a:off x="7038781" y="-121355"/>
              <a:ext cx="239801" cy="415234"/>
            </a:xfrm>
            <a:custGeom>
              <a:avLst/>
              <a:gdLst/>
              <a:ahLst/>
              <a:cxnLst/>
              <a:rect l="l" t="t" r="r" b="b"/>
              <a:pathLst>
                <a:path w="239801" h="415234">
                  <a:moveTo>
                    <a:pt x="54365" y="5453"/>
                  </a:moveTo>
                  <a:lnTo>
                    <a:pt x="0" y="0"/>
                  </a:lnTo>
                  <a:lnTo>
                    <a:pt x="32957" y="209914"/>
                  </a:lnTo>
                  <a:cubicBezTo>
                    <a:pt x="29785" y="155746"/>
                    <a:pt x="38757" y="58943"/>
                    <a:pt x="54365" y="5453"/>
                  </a:cubicBezTo>
                  <a:close/>
                  <a:moveTo>
                    <a:pt x="239141" y="316110"/>
                  </a:moveTo>
                  <a:cubicBezTo>
                    <a:pt x="236125" y="284399"/>
                    <a:pt x="223201" y="262134"/>
                    <a:pt x="209359" y="254062"/>
                  </a:cubicBezTo>
                  <a:cubicBezTo>
                    <a:pt x="163371" y="228831"/>
                    <a:pt x="60364" y="293941"/>
                    <a:pt x="37594" y="239449"/>
                  </a:cubicBezTo>
                  <a:lnTo>
                    <a:pt x="63763" y="406126"/>
                  </a:lnTo>
                  <a:cubicBezTo>
                    <a:pt x="76496" y="404308"/>
                    <a:pt x="96027" y="409323"/>
                    <a:pt x="109734" y="410621"/>
                  </a:cubicBezTo>
                  <a:cubicBezTo>
                    <a:pt x="127987" y="412159"/>
                    <a:pt x="146444" y="415234"/>
                    <a:pt x="161841" y="415234"/>
                  </a:cubicBezTo>
                  <a:cubicBezTo>
                    <a:pt x="206299" y="413767"/>
                    <a:pt x="232404" y="400766"/>
                    <a:pt x="238522" y="350793"/>
                  </a:cubicBezTo>
                  <a:cubicBezTo>
                    <a:pt x="240052" y="338300"/>
                    <a:pt x="240147" y="326680"/>
                    <a:pt x="239141" y="31611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1" name="Freeform 7"/>
            <p:cNvSpPr>
              <a:spLocks/>
            </p:cNvSpPr>
            <p:nvPr/>
          </p:nvSpPr>
          <p:spPr bwMode="auto">
            <a:xfrm rot="16735370" flipV="1">
              <a:off x="5941517" y="-15714"/>
              <a:ext cx="794216" cy="698936"/>
            </a:xfrm>
            <a:custGeom>
              <a:avLst/>
              <a:gdLst/>
              <a:ahLst/>
              <a:cxnLst/>
              <a:rect l="l" t="t" r="r" b="b"/>
              <a:pathLst>
                <a:path w="794216" h="698936">
                  <a:moveTo>
                    <a:pt x="2998" y="320322"/>
                  </a:moveTo>
                  <a:cubicBezTo>
                    <a:pt x="5228" y="309410"/>
                    <a:pt x="8681" y="299624"/>
                    <a:pt x="13285" y="292334"/>
                  </a:cubicBezTo>
                  <a:cubicBezTo>
                    <a:pt x="31702" y="260101"/>
                    <a:pt x="79278" y="266240"/>
                    <a:pt x="120714" y="272380"/>
                  </a:cubicBezTo>
                  <a:cubicBezTo>
                    <a:pt x="134527" y="273915"/>
                    <a:pt x="160617" y="286194"/>
                    <a:pt x="177499" y="281589"/>
                  </a:cubicBezTo>
                  <a:cubicBezTo>
                    <a:pt x="191311" y="276984"/>
                    <a:pt x="194380" y="249356"/>
                    <a:pt x="195915" y="227867"/>
                  </a:cubicBezTo>
                  <a:cubicBezTo>
                    <a:pt x="202054" y="151122"/>
                    <a:pt x="188242" y="89725"/>
                    <a:pt x="183637" y="23723"/>
                  </a:cubicBezTo>
                  <a:cubicBezTo>
                    <a:pt x="228144" y="19119"/>
                    <a:pt x="275720" y="5304"/>
                    <a:pt x="324830" y="699"/>
                  </a:cubicBezTo>
                  <a:cubicBezTo>
                    <a:pt x="375475" y="-2370"/>
                    <a:pt x="432259" y="3769"/>
                    <a:pt x="439933" y="37537"/>
                  </a:cubicBezTo>
                  <a:cubicBezTo>
                    <a:pt x="441468" y="49817"/>
                    <a:pt x="433794" y="92795"/>
                    <a:pt x="432259" y="103539"/>
                  </a:cubicBezTo>
                  <a:cubicBezTo>
                    <a:pt x="429190" y="125028"/>
                    <a:pt x="421516" y="152656"/>
                    <a:pt x="429190" y="174145"/>
                  </a:cubicBezTo>
                  <a:cubicBezTo>
                    <a:pt x="444537" y="217123"/>
                    <a:pt x="547362" y="226332"/>
                    <a:pt x="579591" y="192564"/>
                  </a:cubicBezTo>
                  <a:cubicBezTo>
                    <a:pt x="593403" y="178750"/>
                    <a:pt x="591868" y="143447"/>
                    <a:pt x="590334" y="118888"/>
                  </a:cubicBezTo>
                  <a:cubicBezTo>
                    <a:pt x="587264" y="94329"/>
                    <a:pt x="573452" y="74376"/>
                    <a:pt x="576521" y="51352"/>
                  </a:cubicBezTo>
                  <a:cubicBezTo>
                    <a:pt x="582660" y="-13115"/>
                    <a:pt x="683951" y="6839"/>
                    <a:pt x="742270" y="11444"/>
                  </a:cubicBezTo>
                  <a:lnTo>
                    <a:pt x="794216" y="16639"/>
                  </a:lnTo>
                  <a:lnTo>
                    <a:pt x="688239" y="691633"/>
                  </a:lnTo>
                  <a:cubicBezTo>
                    <a:pt x="656477" y="696464"/>
                    <a:pt x="614735" y="702786"/>
                    <a:pt x="591868"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3" y="617736"/>
                  </a:cubicBezTo>
                  <a:cubicBezTo>
                    <a:pt x="438398" y="631550"/>
                    <a:pt x="443002" y="648435"/>
                    <a:pt x="441467" y="660714"/>
                  </a:cubicBezTo>
                  <a:cubicBezTo>
                    <a:pt x="436863" y="682203"/>
                    <a:pt x="412308" y="694482"/>
                    <a:pt x="384684" y="697552"/>
                  </a:cubicBezTo>
                  <a:cubicBezTo>
                    <a:pt x="309483" y="705226"/>
                    <a:pt x="248095" y="679133"/>
                    <a:pt x="192845" y="665319"/>
                  </a:cubicBezTo>
                  <a:cubicBezTo>
                    <a:pt x="212796" y="597782"/>
                    <a:pt x="215866" y="453500"/>
                    <a:pt x="183637" y="430476"/>
                  </a:cubicBezTo>
                  <a:cubicBezTo>
                    <a:pt x="151409" y="407452"/>
                    <a:pt x="56257" y="448895"/>
                    <a:pt x="17889"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2" name="Freeform 7"/>
            <p:cNvSpPr>
              <a:spLocks/>
            </p:cNvSpPr>
            <p:nvPr/>
          </p:nvSpPr>
          <p:spPr bwMode="auto">
            <a:xfrm rot="11335370" flipV="1">
              <a:off x="6486731" y="-31755"/>
              <a:ext cx="1019767" cy="698937"/>
            </a:xfrm>
            <a:custGeom>
              <a:avLst/>
              <a:gdLst/>
              <a:ahLst/>
              <a:cxnLst/>
              <a:rect l="l" t="t" r="r" b="b"/>
              <a:pathLst>
                <a:path w="1019767" h="698937">
                  <a:moveTo>
                    <a:pt x="330723" y="697699"/>
                  </a:moveTo>
                  <a:cubicBezTo>
                    <a:pt x="279160" y="692950"/>
                    <a:pt x="234288" y="675660"/>
                    <a:pt x="192890" y="665294"/>
                  </a:cubicBezTo>
                  <a:cubicBezTo>
                    <a:pt x="212765" y="597769"/>
                    <a:pt x="215854" y="453507"/>
                    <a:pt x="183622" y="430471"/>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1" y="249350"/>
                    <a:pt x="195876" y="227898"/>
                  </a:cubicBezTo>
                  <a:cubicBezTo>
                    <a:pt x="202055" y="151087"/>
                    <a:pt x="188256" y="89753"/>
                    <a:pt x="183622" y="23741"/>
                  </a:cubicBezTo>
                  <a:cubicBezTo>
                    <a:pt x="228109" y="19134"/>
                    <a:pt x="275685" y="5312"/>
                    <a:pt x="324806"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69" y="217099"/>
                    <a:pt x="547342" y="226314"/>
                    <a:pt x="579575" y="192552"/>
                  </a:cubicBezTo>
                  <a:cubicBezTo>
                    <a:pt x="593374" y="178730"/>
                    <a:pt x="591829" y="143456"/>
                    <a:pt x="590284" y="118909"/>
                  </a:cubicBezTo>
                  <a:cubicBezTo>
                    <a:pt x="587298" y="94361"/>
                    <a:pt x="573396" y="74348"/>
                    <a:pt x="576485" y="51384"/>
                  </a:cubicBezTo>
                  <a:lnTo>
                    <a:pt x="582576" y="32265"/>
                  </a:lnTo>
                  <a:lnTo>
                    <a:pt x="823808" y="70140"/>
                  </a:lnTo>
                  <a:cubicBezTo>
                    <a:pt x="812659" y="134334"/>
                    <a:pt x="808443" y="215951"/>
                    <a:pt x="814365" y="249350"/>
                  </a:cubicBezTo>
                  <a:cubicBezTo>
                    <a:pt x="823634" y="290815"/>
                    <a:pt x="941750" y="243231"/>
                    <a:pt x="989326" y="269291"/>
                  </a:cubicBezTo>
                  <a:cubicBezTo>
                    <a:pt x="1007759" y="280016"/>
                    <a:pt x="1024648" y="330696"/>
                    <a:pt x="1018469" y="366042"/>
                  </a:cubicBezTo>
                  <a:cubicBezTo>
                    <a:pt x="1012393" y="399804"/>
                    <a:pt x="1011776" y="435366"/>
                    <a:pt x="941750" y="430470"/>
                  </a:cubicBezTo>
                  <a:cubicBezTo>
                    <a:pt x="926406" y="430470"/>
                    <a:pt x="907973" y="427375"/>
                    <a:pt x="889643" y="425864"/>
                  </a:cubicBezTo>
                  <a:cubicBezTo>
                    <a:pt x="874196" y="424351"/>
                    <a:pt x="851232" y="418161"/>
                    <a:pt x="838978" y="421256"/>
                  </a:cubicBezTo>
                  <a:cubicBezTo>
                    <a:pt x="823634" y="425863"/>
                    <a:pt x="817455" y="459626"/>
                    <a:pt x="815910" y="476543"/>
                  </a:cubicBezTo>
                  <a:cubicBezTo>
                    <a:pt x="811276" y="547162"/>
                    <a:pt x="826620" y="617710"/>
                    <a:pt x="835888" y="677603"/>
                  </a:cubicBezTo>
                  <a:cubicBezTo>
                    <a:pt x="791402" y="682211"/>
                    <a:pt x="757624" y="683722"/>
                    <a:pt x="711593" y="688330"/>
                  </a:cubicBezTo>
                  <a:cubicBezTo>
                    <a:pt x="680906" y="691425"/>
                    <a:pt x="620972" y="706759"/>
                    <a:pt x="591829" y="688330"/>
                  </a:cubicBezTo>
                  <a:cubicBezTo>
                    <a:pt x="555065" y="663782"/>
                    <a:pt x="598008" y="590139"/>
                    <a:pt x="594918" y="550186"/>
                  </a:cubicBezTo>
                  <a:cubicBezTo>
                    <a:pt x="593374" y="513328"/>
                    <a:pt x="564231" y="488780"/>
                    <a:pt x="536632" y="484173"/>
                  </a:cubicBezTo>
                  <a:cubicBezTo>
                    <a:pt x="509034" y="481150"/>
                    <a:pt x="476802" y="484173"/>
                    <a:pt x="455280" y="496483"/>
                  </a:cubicBezTo>
                  <a:cubicBezTo>
                    <a:pt x="424592" y="514912"/>
                    <a:pt x="430668" y="579341"/>
                    <a:pt x="436846" y="617710"/>
                  </a:cubicBezTo>
                  <a:cubicBezTo>
                    <a:pt x="438391" y="631531"/>
                    <a:pt x="443025" y="648449"/>
                    <a:pt x="441480" y="660686"/>
                  </a:cubicBezTo>
                  <a:cubicBezTo>
                    <a:pt x="436846" y="682211"/>
                    <a:pt x="412337" y="694449"/>
                    <a:pt x="384636" y="697544"/>
                  </a:cubicBezTo>
                  <a:cubicBezTo>
                    <a:pt x="365843" y="699470"/>
                    <a:pt x="347911" y="699281"/>
                    <a:pt x="330723" y="697699"/>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3" name="Freeform 7"/>
            <p:cNvSpPr>
              <a:spLocks/>
            </p:cNvSpPr>
            <p:nvPr/>
          </p:nvSpPr>
          <p:spPr bwMode="auto">
            <a:xfrm rot="5935370">
              <a:off x="6386390" y="593978"/>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5" name="Freeform 7"/>
            <p:cNvSpPr>
              <a:spLocks/>
            </p:cNvSpPr>
            <p:nvPr/>
          </p:nvSpPr>
          <p:spPr bwMode="auto">
            <a:xfrm rot="535370" flipV="1">
              <a:off x="8655898" y="-40632"/>
              <a:ext cx="514345" cy="347417"/>
            </a:xfrm>
            <a:custGeom>
              <a:avLst/>
              <a:gdLst/>
              <a:ahLst/>
              <a:cxnLst/>
              <a:rect l="l" t="t" r="r" b="b"/>
              <a:pathLst>
                <a:path w="514345" h="347417">
                  <a:moveTo>
                    <a:pt x="514345" y="7185"/>
                  </a:moveTo>
                  <a:lnTo>
                    <a:pt x="460927" y="347417"/>
                  </a:lnTo>
                  <a:lnTo>
                    <a:pt x="1227" y="275242"/>
                  </a:lnTo>
                  <a:cubicBezTo>
                    <a:pt x="8957" y="265064"/>
                    <a:pt x="11083" y="244603"/>
                    <a:pt x="12277" y="227866"/>
                  </a:cubicBezTo>
                  <a:cubicBezTo>
                    <a:pt x="18416" y="151121"/>
                    <a:pt x="4604" y="89724"/>
                    <a:pt x="0" y="23723"/>
                  </a:cubicBezTo>
                  <a:cubicBezTo>
                    <a:pt x="44506" y="19118"/>
                    <a:pt x="92082" y="5304"/>
                    <a:pt x="141193" y="699"/>
                  </a:cubicBezTo>
                  <a:cubicBezTo>
                    <a:pt x="191838" y="-2371"/>
                    <a:pt x="248622" y="3768"/>
                    <a:pt x="256295" y="37537"/>
                  </a:cubicBezTo>
                  <a:cubicBezTo>
                    <a:pt x="257830" y="49816"/>
                    <a:pt x="250156" y="92794"/>
                    <a:pt x="248622" y="103538"/>
                  </a:cubicBezTo>
                  <a:cubicBezTo>
                    <a:pt x="245552" y="125027"/>
                    <a:pt x="237879" y="152656"/>
                    <a:pt x="245553" y="174144"/>
                  </a:cubicBezTo>
                  <a:cubicBezTo>
                    <a:pt x="260900" y="217122"/>
                    <a:pt x="363724" y="226332"/>
                    <a:pt x="395953" y="192563"/>
                  </a:cubicBezTo>
                  <a:cubicBezTo>
                    <a:pt x="409766" y="178749"/>
                    <a:pt x="408231" y="143446"/>
                    <a:pt x="406697" y="118888"/>
                  </a:cubicBezTo>
                  <a:cubicBezTo>
                    <a:pt x="403627" y="94329"/>
                    <a:pt x="389814" y="74375"/>
                    <a:pt x="392885" y="51351"/>
                  </a:cubicBezTo>
                  <a:cubicBezTo>
                    <a:pt x="397643" y="1379"/>
                    <a:pt x="459576" y="2133"/>
                    <a:pt x="514345" y="71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6" name="Freeform 7"/>
            <p:cNvSpPr>
              <a:spLocks/>
            </p:cNvSpPr>
            <p:nvPr/>
          </p:nvSpPr>
          <p:spPr bwMode="auto">
            <a:xfrm rot="16735370" flipV="1">
              <a:off x="8365755" y="286349"/>
              <a:ext cx="1019800" cy="639069"/>
            </a:xfrm>
            <a:custGeom>
              <a:avLst/>
              <a:gdLst/>
              <a:ahLst/>
              <a:cxnLst/>
              <a:rect l="l" t="t" r="r" b="b"/>
              <a:pathLst>
                <a:path w="1019800" h="639069">
                  <a:moveTo>
                    <a:pt x="2998" y="260455"/>
                  </a:moveTo>
                  <a:cubicBezTo>
                    <a:pt x="5228" y="249543"/>
                    <a:pt x="8682" y="239757"/>
                    <a:pt x="13286" y="232467"/>
                  </a:cubicBezTo>
                  <a:cubicBezTo>
                    <a:pt x="31702" y="200234"/>
                    <a:pt x="79278" y="206373"/>
                    <a:pt x="120715" y="212512"/>
                  </a:cubicBezTo>
                  <a:cubicBezTo>
                    <a:pt x="134527" y="214047"/>
                    <a:pt x="160617" y="226327"/>
                    <a:pt x="177499" y="221722"/>
                  </a:cubicBezTo>
                  <a:cubicBezTo>
                    <a:pt x="191311" y="217118"/>
                    <a:pt x="194381" y="189489"/>
                    <a:pt x="195915" y="168001"/>
                  </a:cubicBezTo>
                  <a:cubicBezTo>
                    <a:pt x="200922" y="105416"/>
                    <a:pt x="192660" y="53038"/>
                    <a:pt x="187386" y="0"/>
                  </a:cubicBezTo>
                  <a:lnTo>
                    <a:pt x="433061" y="38572"/>
                  </a:lnTo>
                  <a:cubicBezTo>
                    <a:pt x="432712" y="40656"/>
                    <a:pt x="432442" y="42393"/>
                    <a:pt x="432259" y="43672"/>
                  </a:cubicBezTo>
                  <a:cubicBezTo>
                    <a:pt x="429190" y="65161"/>
                    <a:pt x="421517" y="92789"/>
                    <a:pt x="429190" y="114278"/>
                  </a:cubicBezTo>
                  <a:cubicBezTo>
                    <a:pt x="444537" y="157256"/>
                    <a:pt x="547362" y="166465"/>
                    <a:pt x="579591" y="132697"/>
                  </a:cubicBezTo>
                  <a:cubicBezTo>
                    <a:pt x="592627" y="119659"/>
                    <a:pt x="591993" y="87480"/>
                    <a:pt x="590374" y="63270"/>
                  </a:cubicBezTo>
                  <a:lnTo>
                    <a:pt x="813854" y="98358"/>
                  </a:lnTo>
                  <a:cubicBezTo>
                    <a:pt x="810917" y="136234"/>
                    <a:pt x="811025" y="170584"/>
                    <a:pt x="814401" y="189489"/>
                  </a:cubicBezTo>
                  <a:cubicBezTo>
                    <a:pt x="823609" y="230932"/>
                    <a:pt x="941781" y="183349"/>
                    <a:pt x="989357" y="209443"/>
                  </a:cubicBezTo>
                  <a:cubicBezTo>
                    <a:pt x="1007773" y="220188"/>
                    <a:pt x="1024655" y="270839"/>
                    <a:pt x="1018517" y="306142"/>
                  </a:cubicBezTo>
                  <a:cubicBezTo>
                    <a:pt x="1012378" y="339911"/>
                    <a:pt x="986288" y="369074"/>
                    <a:pt x="941781" y="370609"/>
                  </a:cubicBezTo>
                  <a:cubicBezTo>
                    <a:pt x="926434" y="370609"/>
                    <a:pt x="908018" y="367539"/>
                    <a:pt x="889601" y="366004"/>
                  </a:cubicBezTo>
                  <a:cubicBezTo>
                    <a:pt x="874254" y="364469"/>
                    <a:pt x="851234" y="358330"/>
                    <a:pt x="838956" y="361399"/>
                  </a:cubicBezTo>
                  <a:cubicBezTo>
                    <a:pt x="823609" y="366005"/>
                    <a:pt x="817470" y="399772"/>
                    <a:pt x="815936" y="416657"/>
                  </a:cubicBezTo>
                  <a:cubicBezTo>
                    <a:pt x="811331" y="487263"/>
                    <a:pt x="826679" y="557869"/>
                    <a:pt x="835887" y="617730"/>
                  </a:cubicBezTo>
                  <a:cubicBezTo>
                    <a:pt x="791380" y="622336"/>
                    <a:pt x="757617" y="623871"/>
                    <a:pt x="711576" y="628475"/>
                  </a:cubicBezTo>
                  <a:cubicBezTo>
                    <a:pt x="680882" y="631545"/>
                    <a:pt x="621028" y="646894"/>
                    <a:pt x="591869" y="628475"/>
                  </a:cubicBezTo>
                  <a:cubicBezTo>
                    <a:pt x="555036" y="603916"/>
                    <a:pt x="598008" y="530241"/>
                    <a:pt x="594938" y="490333"/>
                  </a:cubicBezTo>
                  <a:cubicBezTo>
                    <a:pt x="593403" y="453495"/>
                    <a:pt x="564244" y="428936"/>
                    <a:pt x="536620" y="424331"/>
                  </a:cubicBezTo>
                  <a:cubicBezTo>
                    <a:pt x="508995" y="421261"/>
                    <a:pt x="476766" y="424331"/>
                    <a:pt x="455280" y="436611"/>
                  </a:cubicBezTo>
                  <a:cubicBezTo>
                    <a:pt x="424586" y="455030"/>
                    <a:pt x="430725" y="519496"/>
                    <a:pt x="436864" y="557869"/>
                  </a:cubicBezTo>
                  <a:cubicBezTo>
                    <a:pt x="438399" y="571683"/>
                    <a:pt x="443002" y="588567"/>
                    <a:pt x="441468" y="600847"/>
                  </a:cubicBezTo>
                  <a:cubicBezTo>
                    <a:pt x="436864" y="622335"/>
                    <a:pt x="412308" y="634615"/>
                    <a:pt x="384684" y="637684"/>
                  </a:cubicBezTo>
                  <a:cubicBezTo>
                    <a:pt x="309483" y="645359"/>
                    <a:pt x="248095" y="619266"/>
                    <a:pt x="192846" y="605452"/>
                  </a:cubicBezTo>
                  <a:cubicBezTo>
                    <a:pt x="212797" y="537915"/>
                    <a:pt x="215866" y="393633"/>
                    <a:pt x="183638" y="370609"/>
                  </a:cubicBezTo>
                  <a:cubicBezTo>
                    <a:pt x="151409" y="347586"/>
                    <a:pt x="56257" y="389028"/>
                    <a:pt x="17890" y="352190"/>
                  </a:cubicBezTo>
                  <a:cubicBezTo>
                    <a:pt x="624" y="336073"/>
                    <a:pt x="-3692" y="293192"/>
                    <a:pt x="2998" y="26045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7" name="Freeform 7"/>
            <p:cNvSpPr>
              <a:spLocks/>
            </p:cNvSpPr>
            <p:nvPr/>
          </p:nvSpPr>
          <p:spPr bwMode="auto">
            <a:xfrm rot="11335370" flipV="1">
              <a:off x="9041852" y="547379"/>
              <a:ext cx="112743" cy="169692"/>
            </a:xfrm>
            <a:custGeom>
              <a:avLst/>
              <a:gdLst/>
              <a:ahLst/>
              <a:cxnLst/>
              <a:rect l="l" t="t" r="r" b="b"/>
              <a:pathLst>
                <a:path w="112743" h="169692">
                  <a:moveTo>
                    <a:pt x="0" y="166168"/>
                  </a:moveTo>
                  <a:lnTo>
                    <a:pt x="26006" y="527"/>
                  </a:lnTo>
                  <a:cubicBezTo>
                    <a:pt x="47845" y="-923"/>
                    <a:pt x="68181" y="324"/>
                    <a:pt x="82302" y="8059"/>
                  </a:cubicBezTo>
                  <a:cubicBezTo>
                    <a:pt x="100736" y="18784"/>
                    <a:pt x="117624" y="69464"/>
                    <a:pt x="111445" y="104810"/>
                  </a:cubicBezTo>
                  <a:cubicBezTo>
                    <a:pt x="105369" y="138572"/>
                    <a:pt x="104751" y="174134"/>
                    <a:pt x="34726" y="16923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8" name="Freeform 7"/>
            <p:cNvSpPr>
              <a:spLocks/>
            </p:cNvSpPr>
            <p:nvPr/>
          </p:nvSpPr>
          <p:spPr bwMode="auto">
            <a:xfrm rot="535370" flipV="1">
              <a:off x="7372432" y="-55141"/>
              <a:ext cx="650714" cy="179596"/>
            </a:xfrm>
            <a:custGeom>
              <a:avLst/>
              <a:gdLst/>
              <a:ahLst/>
              <a:cxnLst/>
              <a:rect l="l" t="t" r="r" b="b"/>
              <a:pathLst>
                <a:path w="650714" h="179596">
                  <a:moveTo>
                    <a:pt x="214858" y="5304"/>
                  </a:moveTo>
                  <a:cubicBezTo>
                    <a:pt x="236344" y="10676"/>
                    <a:pt x="252458" y="20653"/>
                    <a:pt x="256295" y="37537"/>
                  </a:cubicBezTo>
                  <a:cubicBezTo>
                    <a:pt x="257830" y="49816"/>
                    <a:pt x="250157" y="92794"/>
                    <a:pt x="248621" y="103539"/>
                  </a:cubicBezTo>
                  <a:lnTo>
                    <a:pt x="246114" y="119448"/>
                  </a:lnTo>
                  <a:lnTo>
                    <a:pt x="6018" y="81752"/>
                  </a:lnTo>
                  <a:cubicBezTo>
                    <a:pt x="3543" y="62486"/>
                    <a:pt x="1366" y="43307"/>
                    <a:pt x="0" y="23723"/>
                  </a:cubicBezTo>
                  <a:cubicBezTo>
                    <a:pt x="44506" y="19118"/>
                    <a:pt x="92082" y="5304"/>
                    <a:pt x="141192" y="699"/>
                  </a:cubicBezTo>
                  <a:cubicBezTo>
                    <a:pt x="166515" y="-836"/>
                    <a:pt x="193372" y="-69"/>
                    <a:pt x="214858" y="5304"/>
                  </a:cubicBezTo>
                  <a:close/>
                  <a:moveTo>
                    <a:pt x="650714" y="20653"/>
                  </a:moveTo>
                  <a:cubicBezTo>
                    <a:pt x="638842" y="61223"/>
                    <a:pt x="630796" y="126669"/>
                    <a:pt x="629214" y="179596"/>
                  </a:cubicBezTo>
                  <a:lnTo>
                    <a:pt x="406938" y="144698"/>
                  </a:lnTo>
                  <a:cubicBezTo>
                    <a:pt x="407678" y="135700"/>
                    <a:pt x="407187" y="126744"/>
                    <a:pt x="406696" y="118888"/>
                  </a:cubicBezTo>
                  <a:cubicBezTo>
                    <a:pt x="403627" y="94329"/>
                    <a:pt x="389815" y="74375"/>
                    <a:pt x="392884" y="51351"/>
                  </a:cubicBezTo>
                  <a:cubicBezTo>
                    <a:pt x="399023" y="-13115"/>
                    <a:pt x="500313" y="6839"/>
                    <a:pt x="558632" y="11443"/>
                  </a:cubicBezTo>
                  <a:cubicBezTo>
                    <a:pt x="590860" y="14513"/>
                    <a:pt x="621555" y="17583"/>
                    <a:pt x="650714"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p:nvSpPr>
          <p:spPr bwMode="auto">
            <a:xfrm rot="5935370">
              <a:off x="8098596" y="-186450"/>
              <a:ext cx="436138" cy="686836"/>
            </a:xfrm>
            <a:custGeom>
              <a:avLst/>
              <a:gdLst/>
              <a:ahLst/>
              <a:cxnLst/>
              <a:rect l="l" t="t" r="r" b="b"/>
              <a:pathLst>
                <a:path w="436138" h="686836">
                  <a:moveTo>
                    <a:pt x="435478" y="326401"/>
                  </a:moveTo>
                  <a:cubicBezTo>
                    <a:pt x="432462" y="294690"/>
                    <a:pt x="419537" y="272425"/>
                    <a:pt x="405695" y="264353"/>
                  </a:cubicBezTo>
                  <a:cubicBezTo>
                    <a:pt x="358178" y="238283"/>
                    <a:pt x="249784" y="308665"/>
                    <a:pt x="230715" y="244433"/>
                  </a:cubicBezTo>
                  <a:cubicBezTo>
                    <a:pt x="223170" y="201450"/>
                    <a:pt x="232347" y="78648"/>
                    <a:pt x="250702" y="15744"/>
                  </a:cubicBezTo>
                  <a:lnTo>
                    <a:pt x="158725" y="6518"/>
                  </a:lnTo>
                  <a:cubicBezTo>
                    <a:pt x="107988" y="2506"/>
                    <a:pt x="24689" y="-13089"/>
                    <a:pt x="0" y="25438"/>
                  </a:cubicBezTo>
                  <a:lnTo>
                    <a:pt x="103842" y="686836"/>
                  </a:lnTo>
                  <a:lnTo>
                    <a:pt x="128032" y="683429"/>
                  </a:lnTo>
                  <a:cubicBezTo>
                    <a:pt x="174020" y="678816"/>
                    <a:pt x="207772" y="677279"/>
                    <a:pt x="252333" y="672666"/>
                  </a:cubicBezTo>
                  <a:cubicBezTo>
                    <a:pt x="243054" y="612768"/>
                    <a:pt x="227656" y="542246"/>
                    <a:pt x="232347" y="471585"/>
                  </a:cubicBezTo>
                  <a:cubicBezTo>
                    <a:pt x="233876" y="454670"/>
                    <a:pt x="239995" y="420912"/>
                    <a:pt x="255392" y="416299"/>
                  </a:cubicBezTo>
                  <a:cubicBezTo>
                    <a:pt x="267628" y="413224"/>
                    <a:pt x="290572" y="419444"/>
                    <a:pt x="306071" y="420912"/>
                  </a:cubicBezTo>
                  <a:cubicBezTo>
                    <a:pt x="324323" y="422450"/>
                    <a:pt x="342780" y="425525"/>
                    <a:pt x="358178" y="425525"/>
                  </a:cubicBezTo>
                  <a:cubicBezTo>
                    <a:pt x="402636" y="424058"/>
                    <a:pt x="428740" y="411057"/>
                    <a:pt x="434858" y="361084"/>
                  </a:cubicBezTo>
                  <a:cubicBezTo>
                    <a:pt x="436388" y="348591"/>
                    <a:pt x="436484" y="336971"/>
                    <a:pt x="435478" y="32640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0" name="Freeform 7"/>
            <p:cNvSpPr>
              <a:spLocks/>
            </p:cNvSpPr>
            <p:nvPr/>
          </p:nvSpPr>
          <p:spPr bwMode="auto">
            <a:xfrm rot="16735370" flipV="1">
              <a:off x="7153307" y="101449"/>
              <a:ext cx="954450" cy="698936"/>
            </a:xfrm>
            <a:custGeom>
              <a:avLst/>
              <a:gdLst/>
              <a:ahLst/>
              <a:cxnLst/>
              <a:rect l="l" t="t" r="r" b="b"/>
              <a:pathLst>
                <a:path w="954450" h="698936">
                  <a:moveTo>
                    <a:pt x="2998" y="320322"/>
                  </a:moveTo>
                  <a:cubicBezTo>
                    <a:pt x="5228" y="309410"/>
                    <a:pt x="8682" y="299624"/>
                    <a:pt x="13286" y="292334"/>
                  </a:cubicBezTo>
                  <a:cubicBezTo>
                    <a:pt x="31702" y="260101"/>
                    <a:pt x="79278" y="266240"/>
                    <a:pt x="120715" y="272380"/>
                  </a:cubicBezTo>
                  <a:cubicBezTo>
                    <a:pt x="134527" y="273915"/>
                    <a:pt x="160617" y="286194"/>
                    <a:pt x="177499" y="281589"/>
                  </a:cubicBezTo>
                  <a:cubicBezTo>
                    <a:pt x="191311" y="276984"/>
                    <a:pt x="194381" y="249356"/>
                    <a:pt x="195915" y="227867"/>
                  </a:cubicBezTo>
                  <a:cubicBezTo>
                    <a:pt x="202054" y="151122"/>
                    <a:pt x="188242" y="89725"/>
                    <a:pt x="183638" y="23723"/>
                  </a:cubicBezTo>
                  <a:cubicBezTo>
                    <a:pt x="228144" y="19119"/>
                    <a:pt x="275720" y="5304"/>
                    <a:pt x="324830" y="699"/>
                  </a:cubicBezTo>
                  <a:cubicBezTo>
                    <a:pt x="375476" y="-2370"/>
                    <a:pt x="432260" y="3769"/>
                    <a:pt x="439933" y="37537"/>
                  </a:cubicBezTo>
                  <a:cubicBezTo>
                    <a:pt x="441468" y="49817"/>
                    <a:pt x="433794" y="92795"/>
                    <a:pt x="432259" y="103539"/>
                  </a:cubicBezTo>
                  <a:cubicBezTo>
                    <a:pt x="429190" y="125028"/>
                    <a:pt x="421517" y="152656"/>
                    <a:pt x="429190" y="174145"/>
                  </a:cubicBezTo>
                  <a:cubicBezTo>
                    <a:pt x="444537" y="217123"/>
                    <a:pt x="547362" y="226332"/>
                    <a:pt x="579591" y="192564"/>
                  </a:cubicBezTo>
                  <a:cubicBezTo>
                    <a:pt x="593404" y="178750"/>
                    <a:pt x="591869" y="143446"/>
                    <a:pt x="590334" y="118888"/>
                  </a:cubicBezTo>
                  <a:cubicBezTo>
                    <a:pt x="587265" y="94329"/>
                    <a:pt x="573452" y="74376"/>
                    <a:pt x="576522" y="51352"/>
                  </a:cubicBezTo>
                  <a:cubicBezTo>
                    <a:pt x="582660" y="-13115"/>
                    <a:pt x="683951" y="6839"/>
                    <a:pt x="742270" y="11444"/>
                  </a:cubicBezTo>
                  <a:cubicBezTo>
                    <a:pt x="774498" y="14514"/>
                    <a:pt x="805193" y="17584"/>
                    <a:pt x="834352" y="20654"/>
                  </a:cubicBezTo>
                  <a:cubicBezTo>
                    <a:pt x="815935" y="83585"/>
                    <a:pt x="806727" y="206379"/>
                    <a:pt x="814401" y="249356"/>
                  </a:cubicBezTo>
                  <a:cubicBezTo>
                    <a:pt x="821798" y="282651"/>
                    <a:pt x="899528" y="258484"/>
                    <a:pt x="954450" y="261741"/>
                  </a:cubicBezTo>
                  <a:lnTo>
                    <a:pt x="928147" y="429273"/>
                  </a:lnTo>
                  <a:cubicBezTo>
                    <a:pt x="916023" y="428863"/>
                    <a:pt x="902812" y="426973"/>
                    <a:pt x="889601" y="425871"/>
                  </a:cubicBezTo>
                  <a:cubicBezTo>
                    <a:pt x="874254" y="424336"/>
                    <a:pt x="851233" y="418197"/>
                    <a:pt x="838956" y="421267"/>
                  </a:cubicBezTo>
                  <a:cubicBezTo>
                    <a:pt x="823609" y="425871"/>
                    <a:pt x="817470" y="459640"/>
                    <a:pt x="815936" y="476524"/>
                  </a:cubicBezTo>
                  <a:cubicBezTo>
                    <a:pt x="811331" y="547130"/>
                    <a:pt x="826678" y="617736"/>
                    <a:pt x="835887" y="677598"/>
                  </a:cubicBezTo>
                  <a:cubicBezTo>
                    <a:pt x="791380" y="682203"/>
                    <a:pt x="757617" y="683738"/>
                    <a:pt x="711576" y="688342"/>
                  </a:cubicBezTo>
                  <a:cubicBezTo>
                    <a:pt x="680882" y="691412"/>
                    <a:pt x="621028" y="706761"/>
                    <a:pt x="591869"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4" y="617736"/>
                  </a:cubicBezTo>
                  <a:cubicBezTo>
                    <a:pt x="438398" y="631550"/>
                    <a:pt x="443002" y="648435"/>
                    <a:pt x="441468" y="660714"/>
                  </a:cubicBezTo>
                  <a:cubicBezTo>
                    <a:pt x="436863" y="682203"/>
                    <a:pt x="412308" y="694482"/>
                    <a:pt x="384684" y="697552"/>
                  </a:cubicBezTo>
                  <a:cubicBezTo>
                    <a:pt x="309483" y="705226"/>
                    <a:pt x="248095" y="679133"/>
                    <a:pt x="192846" y="665319"/>
                  </a:cubicBezTo>
                  <a:cubicBezTo>
                    <a:pt x="212797" y="597782"/>
                    <a:pt x="215866" y="453500"/>
                    <a:pt x="183638" y="430476"/>
                  </a:cubicBezTo>
                  <a:cubicBezTo>
                    <a:pt x="151409" y="407452"/>
                    <a:pt x="56257" y="448895"/>
                    <a:pt x="17890"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1" name="Freeform 7"/>
            <p:cNvSpPr>
              <a:spLocks/>
            </p:cNvSpPr>
            <p:nvPr/>
          </p:nvSpPr>
          <p:spPr bwMode="auto">
            <a:xfrm rot="11335370" flipV="1">
              <a:off x="7766276" y="164552"/>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2" name="Freeform 7"/>
            <p:cNvSpPr>
              <a:spLocks/>
            </p:cNvSpPr>
            <p:nvPr/>
          </p:nvSpPr>
          <p:spPr bwMode="auto">
            <a:xfrm rot="535370" flipV="1">
              <a:off x="8300413" y="877268"/>
              <a:ext cx="859064" cy="698936"/>
            </a:xfrm>
            <a:custGeom>
              <a:avLst/>
              <a:gdLst/>
              <a:ahLst/>
              <a:cxnLst/>
              <a:rect l="l" t="t" r="r" b="b"/>
              <a:pathLst>
                <a:path w="859064" h="698936">
                  <a:moveTo>
                    <a:pt x="834352" y="20653"/>
                  </a:moveTo>
                  <a:cubicBezTo>
                    <a:pt x="815935" y="83585"/>
                    <a:pt x="806727" y="206378"/>
                    <a:pt x="814401" y="249356"/>
                  </a:cubicBezTo>
                  <a:cubicBezTo>
                    <a:pt x="817752" y="264439"/>
                    <a:pt x="835537" y="267730"/>
                    <a:pt x="859064" y="265790"/>
                  </a:cubicBezTo>
                  <a:lnTo>
                    <a:pt x="834006" y="425386"/>
                  </a:lnTo>
                  <a:cubicBezTo>
                    <a:pt x="822049" y="434607"/>
                    <a:pt x="817264" y="461899"/>
                    <a:pt x="815935" y="476523"/>
                  </a:cubicBezTo>
                  <a:lnTo>
                    <a:pt x="818206" y="526025"/>
                  </a:lnTo>
                  <a:lnTo>
                    <a:pt x="793832" y="681266"/>
                  </a:lnTo>
                  <a:cubicBezTo>
                    <a:pt x="767340" y="683578"/>
                    <a:pt x="742168" y="685282"/>
                    <a:pt x="711575" y="688342"/>
                  </a:cubicBezTo>
                  <a:cubicBezTo>
                    <a:pt x="680882" y="691412"/>
                    <a:pt x="621029" y="706761"/>
                    <a:pt x="591869" y="688342"/>
                  </a:cubicBezTo>
                  <a:cubicBezTo>
                    <a:pt x="555036" y="663783"/>
                    <a:pt x="598007" y="590107"/>
                    <a:pt x="594938" y="550199"/>
                  </a:cubicBezTo>
                  <a:cubicBezTo>
                    <a:pt x="593403" y="513361"/>
                    <a:pt x="564244" y="488803"/>
                    <a:pt x="536619" y="484198"/>
                  </a:cubicBezTo>
                  <a:cubicBezTo>
                    <a:pt x="508994" y="481128"/>
                    <a:pt x="476766" y="484198"/>
                    <a:pt x="455281" y="496477"/>
                  </a:cubicBezTo>
                  <a:cubicBezTo>
                    <a:pt x="424586" y="514896"/>
                    <a:pt x="430724" y="579363"/>
                    <a:pt x="436864" y="617736"/>
                  </a:cubicBezTo>
                  <a:cubicBezTo>
                    <a:pt x="438398" y="631550"/>
                    <a:pt x="443003" y="648434"/>
                    <a:pt x="441468" y="660713"/>
                  </a:cubicBezTo>
                  <a:cubicBezTo>
                    <a:pt x="436864" y="682202"/>
                    <a:pt x="412308" y="694482"/>
                    <a:pt x="384684" y="697551"/>
                  </a:cubicBezTo>
                  <a:cubicBezTo>
                    <a:pt x="309483" y="705226"/>
                    <a:pt x="248095" y="679132"/>
                    <a:pt x="192846" y="665318"/>
                  </a:cubicBezTo>
                  <a:cubicBezTo>
                    <a:pt x="212797" y="597782"/>
                    <a:pt x="215866" y="453499"/>
                    <a:pt x="183637" y="430476"/>
                  </a:cubicBezTo>
                  <a:cubicBezTo>
                    <a:pt x="151409" y="407452"/>
                    <a:pt x="56257" y="448895"/>
                    <a:pt x="17890" y="412057"/>
                  </a:cubicBezTo>
                  <a:cubicBezTo>
                    <a:pt x="-5131" y="390568"/>
                    <a:pt x="-5131" y="321497"/>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7" y="23723"/>
                  </a:cubicBezTo>
                  <a:cubicBezTo>
                    <a:pt x="228144" y="19118"/>
                    <a:pt x="275720" y="5304"/>
                    <a:pt x="324830" y="699"/>
                  </a:cubicBezTo>
                  <a:cubicBezTo>
                    <a:pt x="375475" y="-2370"/>
                    <a:pt x="432260" y="3769"/>
                    <a:pt x="439933" y="37537"/>
                  </a:cubicBezTo>
                  <a:cubicBezTo>
                    <a:pt x="441467" y="49816"/>
                    <a:pt x="433794" y="92794"/>
                    <a:pt x="432259" y="103539"/>
                  </a:cubicBezTo>
                  <a:cubicBezTo>
                    <a:pt x="429190" y="125028"/>
                    <a:pt x="421517" y="152656"/>
                    <a:pt x="429190" y="174145"/>
                  </a:cubicBezTo>
                  <a:cubicBezTo>
                    <a:pt x="444538" y="217123"/>
                    <a:pt x="547363" y="226332"/>
                    <a:pt x="579591" y="192564"/>
                  </a:cubicBezTo>
                  <a:cubicBezTo>
                    <a:pt x="593403" y="178749"/>
                    <a:pt x="591869" y="143446"/>
                    <a:pt x="590334" y="118888"/>
                  </a:cubicBezTo>
                  <a:cubicBezTo>
                    <a:pt x="587265" y="94329"/>
                    <a:pt x="573452" y="74375"/>
                    <a:pt x="576522" y="51351"/>
                  </a:cubicBezTo>
                  <a:cubicBezTo>
                    <a:pt x="582660" y="-13115"/>
                    <a:pt x="683951" y="6839"/>
                    <a:pt x="742269" y="11443"/>
                  </a:cubicBezTo>
                  <a:cubicBezTo>
                    <a:pt x="774498" y="14513"/>
                    <a:pt x="805193"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rot="5935370">
              <a:off x="8864950" y="1292606"/>
              <a:ext cx="543529" cy="91162"/>
            </a:xfrm>
            <a:custGeom>
              <a:avLst/>
              <a:gdLst/>
              <a:ahLst/>
              <a:cxnLst/>
              <a:rect l="l" t="t" r="r" b="b"/>
              <a:pathLst>
                <a:path w="543529" h="91162">
                  <a:moveTo>
                    <a:pt x="142540" y="61226"/>
                  </a:moveTo>
                  <a:lnTo>
                    <a:pt x="0" y="83606"/>
                  </a:lnTo>
                  <a:cubicBezTo>
                    <a:pt x="28388" y="89996"/>
                    <a:pt x="58934" y="93195"/>
                    <a:pt x="92212" y="89764"/>
                  </a:cubicBezTo>
                  <a:cubicBezTo>
                    <a:pt x="115314" y="87192"/>
                    <a:pt x="136278" y="78223"/>
                    <a:pt x="142540" y="61226"/>
                  </a:cubicBezTo>
                  <a:close/>
                  <a:moveTo>
                    <a:pt x="543529" y="69844"/>
                  </a:moveTo>
                  <a:cubicBezTo>
                    <a:pt x="540121" y="47843"/>
                    <a:pt x="535887" y="24408"/>
                    <a:pt x="532505" y="0"/>
                  </a:cubicBezTo>
                  <a:lnTo>
                    <a:pt x="286340" y="38649"/>
                  </a:lnTo>
                  <a:cubicBezTo>
                    <a:pt x="283270" y="56358"/>
                    <a:pt x="286118" y="71697"/>
                    <a:pt x="299414" y="80608"/>
                  </a:cubicBezTo>
                  <a:cubicBezTo>
                    <a:pt x="328578" y="98990"/>
                    <a:pt x="388536" y="83683"/>
                    <a:pt x="419229" y="80608"/>
                  </a:cubicBezTo>
                  <a:cubicBezTo>
                    <a:pt x="465217" y="75995"/>
                    <a:pt x="498969" y="74458"/>
                    <a:pt x="543529" y="69844"/>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4" name="Freeform 7"/>
            <p:cNvSpPr>
              <a:spLocks/>
            </p:cNvSpPr>
            <p:nvPr/>
          </p:nvSpPr>
          <p:spPr bwMode="auto">
            <a:xfrm rot="5935370">
              <a:off x="7665871" y="790289"/>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p>
          </p:txBody>
        </p:sp>
      </p:grpSp>
      <p:sp>
        <p:nvSpPr>
          <p:cNvPr id="45" name="Freeform 44"/>
          <p:cNvSpPr>
            <a:spLocks noChangeAspect="1"/>
          </p:cNvSpPr>
          <p:nvPr userDrawn="1"/>
        </p:nvSpPr>
        <p:spPr bwMode="auto">
          <a:xfrm rot="18046791">
            <a:off x="6747623" y="4925200"/>
            <a:ext cx="1033363" cy="7223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a:noFill/>
          </a:ln>
          <a:effectLst>
            <a:outerShdw blurRad="25400" dist="38100" dir="2700000" algn="tl" rotWithShape="0">
              <a:prstClr val="black">
                <a:alpha val="40000"/>
              </a:prstClr>
            </a:outerShdw>
          </a:effectLst>
          <a:scene3d>
            <a:camera prst="orthographicFront"/>
            <a:lightRig rig="threePt" dir="t"/>
          </a:scene3d>
          <a:sp3d>
            <a:bevelT w="12700" h="12700"/>
          </a:sp3d>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4627B-B0EC-4DFB-BE50-64DDF419CB74}"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2658455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44627B-B0EC-4DFB-BE50-64DDF419CB74}"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2615869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44627B-B0EC-4DFB-BE50-64DDF419CB74}"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78629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44627B-B0EC-4DFB-BE50-64DDF419CB74}" type="datetimeFigureOut">
              <a:rPr lang="en-US" smtClean="0"/>
              <a:t>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292906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44627B-B0EC-4DFB-BE50-64DDF419CB74}" type="datetimeFigureOut">
              <a:rPr lang="en-US" smtClean="0"/>
              <a:t>12/9/2020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1751093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4627B-B0EC-4DFB-BE50-64DDF419CB74}" type="datetimeFigureOut">
              <a:rPr lang="en-US" smtClean="0"/>
              <a:t>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1453895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44627B-B0EC-4DFB-BE50-64DDF419CB74}"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136338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44627B-B0EC-4DFB-BE50-64DDF419CB74}"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4AD78-1EC2-4E45-B742-362AAA50F1BA}" type="slidenum">
              <a:rPr lang="en-US" smtClean="0"/>
              <a:t>‹#›</a:t>
            </a:fld>
            <a:endParaRPr lang="en-US"/>
          </a:p>
        </p:txBody>
      </p:sp>
    </p:spTree>
    <p:extLst>
      <p:ext uri="{BB962C8B-B14F-4D97-AF65-F5344CB8AC3E}">
        <p14:creationId xmlns:p14="http://schemas.microsoft.com/office/powerpoint/2010/main" val="180721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44627B-B0EC-4DFB-BE50-64DDF419CB74}" type="datetimeFigureOut">
              <a:rPr lang="en-US" smtClean="0"/>
              <a:t>12/9/2020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4AD78-1EC2-4E45-B742-362AAA50F1BA}" type="slidenum">
              <a:rPr lang="en-US" smtClean="0"/>
              <a:t>‹#›</a:t>
            </a:fld>
            <a:endParaRPr lang="en-US"/>
          </a:p>
        </p:txBody>
      </p:sp>
    </p:spTree>
    <p:extLst>
      <p:ext uri="{BB962C8B-B14F-4D97-AF65-F5344CB8AC3E}">
        <p14:creationId xmlns:p14="http://schemas.microsoft.com/office/powerpoint/2010/main" val="4206144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009ED6"/>
            </a:gs>
          </a:gsLst>
          <a:lin ang="10800000" scaled="1"/>
        </a:gradFill>
        <a:effectLst/>
      </p:bgPr>
    </p:bg>
    <p:spTree>
      <p:nvGrpSpPr>
        <p:cNvPr id="1" name=""/>
        <p:cNvGrpSpPr/>
        <p:nvPr/>
      </p:nvGrpSpPr>
      <p:grpSpPr>
        <a:xfrm>
          <a:off x="0" y="0"/>
          <a:ext cx="0" cy="0"/>
          <a:chOff x="0" y="0"/>
          <a:chExt cx="0" cy="0"/>
        </a:xfrm>
      </p:grpSpPr>
      <p:sp>
        <p:nvSpPr>
          <p:cNvPr id="136" name="Title 135"/>
          <p:cNvSpPr>
            <a:spLocks noGrp="1"/>
          </p:cNvSpPr>
          <p:nvPr>
            <p:ph type="title"/>
          </p:nvPr>
        </p:nvSpPr>
        <p:spPr>
          <a:xfrm>
            <a:off x="838200" y="1981200"/>
            <a:ext cx="6896100" cy="2895600"/>
          </a:xfrm>
        </p:spPr>
        <p:txBody>
          <a:bodyPr>
            <a:normAutofit/>
          </a:bodyPr>
          <a:lstStyle/>
          <a:p>
            <a:r>
              <a:rPr lang="en-US" sz="6000" b="1" dirty="0">
                <a:solidFill>
                  <a:schemeClr val="bg1"/>
                </a:solidFill>
                <a:effectLst>
                  <a:outerShdw blurRad="38100" dist="38100" dir="2700000" algn="tl">
                    <a:srgbClr val="000000">
                      <a:alpha val="43137"/>
                    </a:srgbClr>
                  </a:outerShdw>
                </a:effectLst>
              </a:rPr>
              <a:t>Copyright Year in Review: 2020</a:t>
            </a:r>
          </a:p>
        </p:txBody>
      </p:sp>
    </p:spTree>
    <p:extLst>
      <p:ext uri="{BB962C8B-B14F-4D97-AF65-F5344CB8AC3E}">
        <p14:creationId xmlns:p14="http://schemas.microsoft.com/office/powerpoint/2010/main" val="1706161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C26F-F1EB-4686-81E5-6A9E3AC7A53F}"/>
              </a:ext>
            </a:extLst>
          </p:cNvPr>
          <p:cNvSpPr>
            <a:spLocks noGrp="1"/>
          </p:cNvSpPr>
          <p:nvPr>
            <p:ph type="title"/>
          </p:nvPr>
        </p:nvSpPr>
        <p:spPr/>
        <p:txBody>
          <a:bodyPr>
            <a:normAutofit fontScale="90000"/>
          </a:bodyPr>
          <a:lstStyle/>
          <a:p>
            <a:r>
              <a:rPr lang="en-US" dirty="0"/>
              <a:t>Upcoming issue: removing </a:t>
            </a:r>
            <a:r>
              <a:rPr lang="en-US" dirty="0" err="1"/>
              <a:t>permissionless</a:t>
            </a:r>
            <a:r>
              <a:rPr lang="en-US" dirty="0"/>
              <a:t> art</a:t>
            </a:r>
          </a:p>
        </p:txBody>
      </p:sp>
      <p:sp>
        <p:nvSpPr>
          <p:cNvPr id="3" name="Content Placeholder 2">
            <a:extLst>
              <a:ext uri="{FF2B5EF4-FFF2-40B4-BE49-F238E27FC236}">
                <a16:creationId xmlns:a16="http://schemas.microsoft.com/office/drawing/2014/main" id="{589A0C72-9419-429C-8AFA-9A9BB0616800}"/>
              </a:ext>
            </a:extLst>
          </p:cNvPr>
          <p:cNvSpPr>
            <a:spLocks noGrp="1"/>
          </p:cNvSpPr>
          <p:nvPr>
            <p:ph idx="1"/>
          </p:nvPr>
        </p:nvSpPr>
        <p:spPr/>
        <p:txBody>
          <a:bodyPr/>
          <a:lstStyle/>
          <a:p>
            <a:endParaRPr lang="en-US"/>
          </a:p>
        </p:txBody>
      </p:sp>
      <p:pic>
        <p:nvPicPr>
          <p:cNvPr id="2050" name="Picture 2" descr="The mural that one ">
            <a:extLst>
              <a:ext uri="{FF2B5EF4-FFF2-40B4-BE49-F238E27FC236}">
                <a16:creationId xmlns:a16="http://schemas.microsoft.com/office/drawing/2014/main" id="{01FDF54B-453F-4B28-A42D-D12DE4283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2" y="1600200"/>
            <a:ext cx="7419975" cy="52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354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3DF5-D3AB-441D-9E18-FB221D848A90}"/>
              </a:ext>
            </a:extLst>
          </p:cNvPr>
          <p:cNvSpPr>
            <a:spLocks noGrp="1"/>
          </p:cNvSpPr>
          <p:nvPr>
            <p:ph type="title"/>
          </p:nvPr>
        </p:nvSpPr>
        <p:spPr/>
        <p:txBody>
          <a:bodyPr/>
          <a:lstStyle/>
          <a:p>
            <a:r>
              <a:rPr lang="en-US" dirty="0"/>
              <a:t>Fair Use</a:t>
            </a:r>
          </a:p>
        </p:txBody>
      </p:sp>
      <p:sp>
        <p:nvSpPr>
          <p:cNvPr id="3" name="Content Placeholder 2">
            <a:extLst>
              <a:ext uri="{FF2B5EF4-FFF2-40B4-BE49-F238E27FC236}">
                <a16:creationId xmlns:a16="http://schemas.microsoft.com/office/drawing/2014/main" id="{11A63A84-CD3F-470D-928F-932BE7C0B4F1}"/>
              </a:ext>
            </a:extLst>
          </p:cNvPr>
          <p:cNvSpPr>
            <a:spLocks noGrp="1"/>
          </p:cNvSpPr>
          <p:nvPr>
            <p:ph idx="1"/>
          </p:nvPr>
        </p:nvSpPr>
        <p:spPr/>
        <p:txBody>
          <a:bodyPr/>
          <a:lstStyle/>
          <a:p>
            <a:r>
              <a:rPr lang="en-US" dirty="0"/>
              <a:t>Chapman v. </a:t>
            </a:r>
            <a:r>
              <a:rPr lang="en-US" dirty="0" err="1"/>
              <a:t>Maraj</a:t>
            </a:r>
            <a:r>
              <a:rPr lang="en-US" dirty="0"/>
              <a:t>, 18-cv-09088-VAP-SS (C.D. Cal. Sept. 16, 2020): “experimental use” comes to copyright</a:t>
            </a:r>
          </a:p>
          <a:p>
            <a:r>
              <a:rPr lang="en-US" dirty="0"/>
              <a:t>Estate of Smith v. Graham, 799 </a:t>
            </a:r>
            <a:r>
              <a:rPr lang="en-US" dirty="0" err="1"/>
              <a:t>Fed.Appx</a:t>
            </a:r>
            <a:r>
              <a:rPr lang="en-US" dirty="0"/>
              <a:t>. 36 (2d Cir. 2020): more musical fair use</a:t>
            </a:r>
          </a:p>
          <a:p>
            <a:r>
              <a:rPr lang="en-US" dirty="0"/>
              <a:t>Hughes v. Benjamin, 437 F.Supp.3d 382 (S.D.N.Y. 2020)</a:t>
            </a:r>
          </a:p>
        </p:txBody>
      </p:sp>
    </p:spTree>
    <p:extLst>
      <p:ext uri="{BB962C8B-B14F-4D97-AF65-F5344CB8AC3E}">
        <p14:creationId xmlns:p14="http://schemas.microsoft.com/office/powerpoint/2010/main" val="883536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BD32-95C3-45B8-BC8C-86A29F5606DC}"/>
              </a:ext>
            </a:extLst>
          </p:cNvPr>
          <p:cNvSpPr>
            <a:spLocks noGrp="1"/>
          </p:cNvSpPr>
          <p:nvPr>
            <p:ph type="title"/>
          </p:nvPr>
        </p:nvSpPr>
        <p:spPr/>
        <p:txBody>
          <a:bodyPr/>
          <a:lstStyle/>
          <a:p>
            <a:r>
              <a:rPr lang="en-US" dirty="0"/>
              <a:t>Dueling tattoo cases</a:t>
            </a:r>
          </a:p>
        </p:txBody>
      </p:sp>
      <p:sp>
        <p:nvSpPr>
          <p:cNvPr id="3" name="Content Placeholder 2">
            <a:extLst>
              <a:ext uri="{FF2B5EF4-FFF2-40B4-BE49-F238E27FC236}">
                <a16:creationId xmlns:a16="http://schemas.microsoft.com/office/drawing/2014/main" id="{4F3499F5-A743-4BEC-A05D-FD2BC0EFE79F}"/>
              </a:ext>
            </a:extLst>
          </p:cNvPr>
          <p:cNvSpPr>
            <a:spLocks noGrp="1"/>
          </p:cNvSpPr>
          <p:nvPr>
            <p:ph idx="1"/>
          </p:nvPr>
        </p:nvSpPr>
        <p:spPr/>
        <p:txBody>
          <a:bodyPr>
            <a:normAutofit/>
          </a:bodyPr>
          <a:lstStyle/>
          <a:p>
            <a:r>
              <a:rPr lang="en-US" sz="2800" b="0" dirty="0">
                <a:solidFill>
                  <a:srgbClr val="000000"/>
                </a:solidFill>
                <a:effectLst/>
                <a:latin typeface="Merriweather"/>
              </a:rPr>
              <a:t>Solid Oak Sketches, LLC v. 2K Games, Inc.</a:t>
            </a:r>
            <a:r>
              <a:rPr lang="en-US" sz="2800" b="0" i="0" dirty="0">
                <a:solidFill>
                  <a:srgbClr val="000000"/>
                </a:solidFill>
                <a:effectLst/>
                <a:latin typeface="Merriweather"/>
              </a:rPr>
              <a:t>, 1:16-CR-00724-LTS-SDA (S.D.N.Y. March 26, 2020) (also de minimis use and implied license)</a:t>
            </a:r>
          </a:p>
          <a:p>
            <a:r>
              <a:rPr lang="en-US" sz="2800" dirty="0"/>
              <a:t>Alexander v. Take-Two Interactive Software, Inc., No. 18-CV-966 (S.D. Ill. Sept. 26, 2020) (ditto, but opposite results))</a:t>
            </a:r>
          </a:p>
        </p:txBody>
      </p:sp>
      <p:pic>
        <p:nvPicPr>
          <p:cNvPr id="4098" name="Picture 2" descr="Photo courtesy of 2K Sports on Twitter">
            <a:extLst>
              <a:ext uri="{FF2B5EF4-FFF2-40B4-BE49-F238E27FC236}">
                <a16:creationId xmlns:a16="http://schemas.microsoft.com/office/drawing/2014/main" id="{82413B51-A360-4699-A3C8-CD076106B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598542"/>
            <a:ext cx="3460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4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85DB-8C24-47C5-985F-FBC6AD0142DC}"/>
              </a:ext>
            </a:extLst>
          </p:cNvPr>
          <p:cNvSpPr>
            <a:spLocks noGrp="1"/>
          </p:cNvSpPr>
          <p:nvPr>
            <p:ph type="title"/>
          </p:nvPr>
        </p:nvSpPr>
        <p:spPr/>
        <p:txBody>
          <a:bodyPr/>
          <a:lstStyle/>
          <a:p>
            <a:r>
              <a:rPr lang="en-US" dirty="0"/>
              <a:t>Some love for educational uses?</a:t>
            </a:r>
          </a:p>
        </p:txBody>
      </p:sp>
      <p:sp>
        <p:nvSpPr>
          <p:cNvPr id="3" name="Content Placeholder 2">
            <a:extLst>
              <a:ext uri="{FF2B5EF4-FFF2-40B4-BE49-F238E27FC236}">
                <a16:creationId xmlns:a16="http://schemas.microsoft.com/office/drawing/2014/main" id="{CBC367FE-BDEB-4124-BD49-6E929F34CB1F}"/>
              </a:ext>
            </a:extLst>
          </p:cNvPr>
          <p:cNvSpPr>
            <a:spLocks noGrp="1"/>
          </p:cNvSpPr>
          <p:nvPr>
            <p:ph idx="1"/>
          </p:nvPr>
        </p:nvSpPr>
        <p:spPr/>
        <p:txBody>
          <a:bodyPr/>
          <a:lstStyle/>
          <a:p>
            <a:r>
              <a:rPr lang="en-US" dirty="0" err="1"/>
              <a:t>Tresóna</a:t>
            </a:r>
            <a:r>
              <a:rPr lang="en-US" dirty="0"/>
              <a:t> Multimedia, LLC v. Burbank High School Vocal Music </a:t>
            </a:r>
            <a:r>
              <a:rPr lang="en-US" dirty="0" err="1"/>
              <a:t>Ass’n</a:t>
            </a:r>
            <a:r>
              <a:rPr lang="en-US" dirty="0"/>
              <a:t>, 953 F.3d 638 (9</a:t>
            </a:r>
            <a:r>
              <a:rPr lang="en-US" baseline="30000" dirty="0"/>
              <a:t>th</a:t>
            </a:r>
            <a:r>
              <a:rPr lang="en-US" dirty="0"/>
              <a:t> Cir. 2020) (remand on fees!)</a:t>
            </a:r>
          </a:p>
          <a:p>
            <a:r>
              <a:rPr lang="en-US" dirty="0"/>
              <a:t>See also Bell v. Worthington City School District, 2020 WL 2905803 (S.D. Ohio Jun. </a:t>
            </a:r>
            <a:r>
              <a:rPr lang="en-US"/>
              <a:t>2, 2020)</a:t>
            </a:r>
            <a:endParaRPr lang="en-US" dirty="0"/>
          </a:p>
        </p:txBody>
      </p:sp>
    </p:spTree>
    <p:extLst>
      <p:ext uri="{BB962C8B-B14F-4D97-AF65-F5344CB8AC3E}">
        <p14:creationId xmlns:p14="http://schemas.microsoft.com/office/powerpoint/2010/main" val="364231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7FB-D8F7-43D0-B467-FEE3CF34A286}"/>
              </a:ext>
            </a:extLst>
          </p:cNvPr>
          <p:cNvSpPr>
            <a:spLocks noGrp="1"/>
          </p:cNvSpPr>
          <p:nvPr>
            <p:ph type="title"/>
          </p:nvPr>
        </p:nvSpPr>
        <p:spPr/>
        <p:txBody>
          <a:bodyPr>
            <a:normAutofit fontScale="90000"/>
          </a:bodyPr>
          <a:lstStyle/>
          <a:p>
            <a:r>
              <a:rPr lang="en-US" dirty="0"/>
              <a:t>Yang v. Mic Network, Inc., 2020 WL 6562403 (S.D.N.Y. Nov. 9, 2020)</a:t>
            </a:r>
          </a:p>
        </p:txBody>
      </p:sp>
      <p:sp>
        <p:nvSpPr>
          <p:cNvPr id="3" name="Content Placeholder 2">
            <a:extLst>
              <a:ext uri="{FF2B5EF4-FFF2-40B4-BE49-F238E27FC236}">
                <a16:creationId xmlns:a16="http://schemas.microsoft.com/office/drawing/2014/main" id="{B4C0675B-A845-4139-87F3-5003342A687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5F0BBB73-5A6D-4BF1-8BB8-83FE60046385}"/>
              </a:ext>
            </a:extLst>
          </p:cNvPr>
          <p:cNvPicPr>
            <a:picLocks noChangeAspect="1"/>
          </p:cNvPicPr>
          <p:nvPr/>
        </p:nvPicPr>
        <p:blipFill>
          <a:blip r:embed="rId2"/>
          <a:stretch>
            <a:fillRect/>
          </a:stretch>
        </p:blipFill>
        <p:spPr>
          <a:xfrm>
            <a:off x="2057400" y="1417638"/>
            <a:ext cx="4862460" cy="5283587"/>
          </a:xfrm>
          <a:prstGeom prst="rect">
            <a:avLst/>
          </a:prstGeom>
        </p:spPr>
      </p:pic>
    </p:spTree>
    <p:extLst>
      <p:ext uri="{BB962C8B-B14F-4D97-AF65-F5344CB8AC3E}">
        <p14:creationId xmlns:p14="http://schemas.microsoft.com/office/powerpoint/2010/main" val="32993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7E57-E146-4C15-A420-639F94F9A7C2}"/>
              </a:ext>
            </a:extLst>
          </p:cNvPr>
          <p:cNvSpPr>
            <a:spLocks noGrp="1"/>
          </p:cNvSpPr>
          <p:nvPr>
            <p:ph type="title"/>
          </p:nvPr>
        </p:nvSpPr>
        <p:spPr/>
        <p:txBody>
          <a:bodyPr>
            <a:noAutofit/>
          </a:bodyPr>
          <a:lstStyle/>
          <a:p>
            <a:r>
              <a:rPr lang="en-US" sz="3200" dirty="0" err="1"/>
              <a:t>Boesen</a:t>
            </a:r>
            <a:r>
              <a:rPr lang="en-US" sz="3200" dirty="0"/>
              <a:t> v. United Sports Publications, Ltd., No. 20-cv-01552-ARR-SIL (E.D.N.Y. Nov. 2, 2020)</a:t>
            </a:r>
          </a:p>
        </p:txBody>
      </p:sp>
      <p:pic>
        <p:nvPicPr>
          <p:cNvPr id="4" name="Content Placeholder 3" descr="A picture containing person, game, racket, player&#10;&#10;Description automatically generated">
            <a:extLst>
              <a:ext uri="{FF2B5EF4-FFF2-40B4-BE49-F238E27FC236}">
                <a16:creationId xmlns:a16="http://schemas.microsoft.com/office/drawing/2014/main" id="{BF920FEA-41A5-44AD-8F0E-C7D0D54473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8332" b="13662"/>
          <a:stretch/>
        </p:blipFill>
        <p:spPr>
          <a:xfrm>
            <a:off x="-381000" y="2133600"/>
            <a:ext cx="2667446" cy="2590800"/>
          </a:xfrm>
          <a:prstGeom prst="rect">
            <a:avLst/>
          </a:prstGeom>
        </p:spPr>
      </p:pic>
      <p:pic>
        <p:nvPicPr>
          <p:cNvPr id="5" name="Picture 4">
            <a:extLst>
              <a:ext uri="{FF2B5EF4-FFF2-40B4-BE49-F238E27FC236}">
                <a16:creationId xmlns:a16="http://schemas.microsoft.com/office/drawing/2014/main" id="{D5BEE1C6-FD10-4E81-9252-F5F894926383}"/>
              </a:ext>
            </a:extLst>
          </p:cNvPr>
          <p:cNvPicPr>
            <a:picLocks noChangeAspect="1"/>
          </p:cNvPicPr>
          <p:nvPr/>
        </p:nvPicPr>
        <p:blipFill>
          <a:blip r:embed="rId4"/>
          <a:stretch>
            <a:fillRect/>
          </a:stretch>
        </p:blipFill>
        <p:spPr>
          <a:xfrm>
            <a:off x="1821663" y="1417638"/>
            <a:ext cx="7322337" cy="5486400"/>
          </a:xfrm>
          <a:prstGeom prst="rect">
            <a:avLst/>
          </a:prstGeom>
        </p:spPr>
      </p:pic>
    </p:spTree>
    <p:extLst>
      <p:ext uri="{BB962C8B-B14F-4D97-AF65-F5344CB8AC3E}">
        <p14:creationId xmlns:p14="http://schemas.microsoft.com/office/powerpoint/2010/main" val="91960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7020-6C00-4513-A4BB-BCF42CEE2136}"/>
              </a:ext>
            </a:extLst>
          </p:cNvPr>
          <p:cNvSpPr>
            <a:spLocks noGrp="1"/>
          </p:cNvSpPr>
          <p:nvPr>
            <p:ph type="title"/>
          </p:nvPr>
        </p:nvSpPr>
        <p:spPr/>
        <p:txBody>
          <a:bodyPr>
            <a:normAutofit fontScale="90000"/>
          </a:bodyPr>
          <a:lstStyle/>
          <a:p>
            <a:r>
              <a:rPr lang="en-US" dirty="0"/>
              <a:t>Walsh v. Townsquare Media, Inc., 464 F.Supp.3d 570 (S.D.N.Y. 2020)</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7C3E3C6E-A86E-4ED8-A41F-55280E1E9C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7542" y="1632361"/>
            <a:ext cx="3628915" cy="5225639"/>
          </a:xfrm>
        </p:spPr>
      </p:pic>
    </p:spTree>
    <p:extLst>
      <p:ext uri="{BB962C8B-B14F-4D97-AF65-F5344CB8AC3E}">
        <p14:creationId xmlns:p14="http://schemas.microsoft.com/office/powerpoint/2010/main" val="305046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BEEAF-D445-442F-B5EB-D6117281DE78}"/>
              </a:ext>
            </a:extLst>
          </p:cNvPr>
          <p:cNvSpPr>
            <a:spLocks noGrp="1"/>
          </p:cNvSpPr>
          <p:nvPr>
            <p:ph type="title"/>
          </p:nvPr>
        </p:nvSpPr>
        <p:spPr/>
        <p:txBody>
          <a:bodyPr>
            <a:normAutofit fontScale="90000"/>
          </a:bodyPr>
          <a:lstStyle/>
          <a:p>
            <a:r>
              <a:rPr lang="en-US" dirty="0"/>
              <a:t>Schwartzwald v. Oath Inc., No. 19-CV-9938 (RA) (S.D.N.Y. Sept. 10, 2020)</a:t>
            </a:r>
          </a:p>
        </p:txBody>
      </p:sp>
      <p:sp>
        <p:nvSpPr>
          <p:cNvPr id="3" name="Content Placeholder 2">
            <a:extLst>
              <a:ext uri="{FF2B5EF4-FFF2-40B4-BE49-F238E27FC236}">
                <a16:creationId xmlns:a16="http://schemas.microsoft.com/office/drawing/2014/main" id="{9BDB2FBF-3C51-4B61-8D20-83D45AE6CA75}"/>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037CDB3F-EA13-412C-869A-0C5CDEACC62F}"/>
              </a:ext>
            </a:extLst>
          </p:cNvPr>
          <p:cNvPicPr>
            <a:picLocks noChangeAspect="1"/>
          </p:cNvPicPr>
          <p:nvPr/>
        </p:nvPicPr>
        <p:blipFill>
          <a:blip r:embed="rId3"/>
          <a:stretch>
            <a:fillRect/>
          </a:stretch>
        </p:blipFill>
        <p:spPr>
          <a:xfrm>
            <a:off x="838200" y="1688851"/>
            <a:ext cx="3347481" cy="4800600"/>
          </a:xfrm>
          <a:prstGeom prst="rect">
            <a:avLst/>
          </a:prstGeom>
        </p:spPr>
      </p:pic>
      <p:pic>
        <p:nvPicPr>
          <p:cNvPr id="5" name="Picture 4">
            <a:extLst>
              <a:ext uri="{FF2B5EF4-FFF2-40B4-BE49-F238E27FC236}">
                <a16:creationId xmlns:a16="http://schemas.microsoft.com/office/drawing/2014/main" id="{128D2442-224F-46C8-B0B2-27EBC27804DA}"/>
              </a:ext>
            </a:extLst>
          </p:cNvPr>
          <p:cNvPicPr>
            <a:picLocks noChangeAspect="1"/>
          </p:cNvPicPr>
          <p:nvPr/>
        </p:nvPicPr>
        <p:blipFill>
          <a:blip r:embed="rId4"/>
          <a:stretch>
            <a:fillRect/>
          </a:stretch>
        </p:blipFill>
        <p:spPr>
          <a:xfrm>
            <a:off x="4637817" y="1688949"/>
            <a:ext cx="3644866" cy="4800600"/>
          </a:xfrm>
          <a:prstGeom prst="rect">
            <a:avLst/>
          </a:prstGeom>
        </p:spPr>
      </p:pic>
    </p:spTree>
    <p:extLst>
      <p:ext uri="{BB962C8B-B14F-4D97-AF65-F5344CB8AC3E}">
        <p14:creationId xmlns:p14="http://schemas.microsoft.com/office/powerpoint/2010/main" val="1587199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8D284-F666-4A47-8CBF-224A81360129}"/>
              </a:ext>
            </a:extLst>
          </p:cNvPr>
          <p:cNvSpPr>
            <a:spLocks noGrp="1"/>
          </p:cNvSpPr>
          <p:nvPr>
            <p:ph type="title"/>
          </p:nvPr>
        </p:nvSpPr>
        <p:spPr/>
        <p:txBody>
          <a:bodyPr>
            <a:noAutofit/>
          </a:bodyPr>
          <a:lstStyle/>
          <a:p>
            <a:r>
              <a:rPr lang="en-US" sz="3200" dirty="0" err="1"/>
              <a:t>Marano</a:t>
            </a:r>
            <a:r>
              <a:rPr lang="en-US" sz="3200" dirty="0"/>
              <a:t> v. Metropolitan Museum of Art, --- F.Supp.3d ----, 2020 WL 3962009 (S.D.N.Y. 2020)</a:t>
            </a:r>
          </a:p>
        </p:txBody>
      </p:sp>
      <p:sp>
        <p:nvSpPr>
          <p:cNvPr id="3" name="Content Placeholder 2">
            <a:extLst>
              <a:ext uri="{FF2B5EF4-FFF2-40B4-BE49-F238E27FC236}">
                <a16:creationId xmlns:a16="http://schemas.microsoft.com/office/drawing/2014/main" id="{498E8185-FF3B-4665-8DDC-7CD90125101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F1A1A48-1058-4095-9242-07B2710576EE}"/>
              </a:ext>
            </a:extLst>
          </p:cNvPr>
          <p:cNvPicPr>
            <a:picLocks noChangeAspect="1"/>
          </p:cNvPicPr>
          <p:nvPr/>
        </p:nvPicPr>
        <p:blipFill rotWithShape="1">
          <a:blip r:embed="rId2"/>
          <a:srcRect t="13693" b="5324"/>
          <a:stretch/>
        </p:blipFill>
        <p:spPr>
          <a:xfrm>
            <a:off x="87330" y="1565097"/>
            <a:ext cx="9067800" cy="4130675"/>
          </a:xfrm>
          <a:prstGeom prst="rect">
            <a:avLst/>
          </a:prstGeom>
        </p:spPr>
      </p:pic>
    </p:spTree>
    <p:extLst>
      <p:ext uri="{BB962C8B-B14F-4D97-AF65-F5344CB8AC3E}">
        <p14:creationId xmlns:p14="http://schemas.microsoft.com/office/powerpoint/2010/main" val="2321231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1AF2-947D-46C4-AFC1-E1BB6D200061}"/>
              </a:ext>
            </a:extLst>
          </p:cNvPr>
          <p:cNvSpPr>
            <a:spLocks noGrp="1"/>
          </p:cNvSpPr>
          <p:nvPr>
            <p:ph type="title"/>
          </p:nvPr>
        </p:nvSpPr>
        <p:spPr/>
        <p:txBody>
          <a:bodyPr>
            <a:noAutofit/>
          </a:bodyPr>
          <a:lstStyle/>
          <a:p>
            <a:r>
              <a:rPr lang="en-US" sz="2800" dirty="0" err="1"/>
              <a:t>Harbus</a:t>
            </a:r>
            <a:r>
              <a:rPr lang="en-US" sz="2800" dirty="0"/>
              <a:t> v. Manhattan Institute for Policy Research, Inc. 2020 WL 1990866 (S.D.N.Y. Apr. 27, 2020)</a:t>
            </a:r>
          </a:p>
        </p:txBody>
      </p:sp>
      <p:pic>
        <p:nvPicPr>
          <p:cNvPr id="5" name="Content Placeholder 4">
            <a:extLst>
              <a:ext uri="{FF2B5EF4-FFF2-40B4-BE49-F238E27FC236}">
                <a16:creationId xmlns:a16="http://schemas.microsoft.com/office/drawing/2014/main" id="{4F464DD4-C63C-426B-99D0-674FF111159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57901" y="2544121"/>
            <a:ext cx="2628899" cy="1752600"/>
          </a:xfrm>
        </p:spPr>
      </p:pic>
      <p:pic>
        <p:nvPicPr>
          <p:cNvPr id="7" name="Picture 6" descr="Graphical user interface, website&#10;&#10;Description automatically generated">
            <a:extLst>
              <a:ext uri="{FF2B5EF4-FFF2-40B4-BE49-F238E27FC236}">
                <a16:creationId xmlns:a16="http://schemas.microsoft.com/office/drawing/2014/main" id="{51180EA6-DFE4-4242-820B-8A38BE5BB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376327"/>
            <a:ext cx="5136497" cy="2686657"/>
          </a:xfrm>
          <a:prstGeom prst="rect">
            <a:avLst/>
          </a:prstGeom>
        </p:spPr>
      </p:pic>
      <p:pic>
        <p:nvPicPr>
          <p:cNvPr id="9" name="Picture 8" descr="Graphical user interface, application, Word&#10;&#10;Description automatically generated">
            <a:extLst>
              <a:ext uri="{FF2B5EF4-FFF2-40B4-BE49-F238E27FC236}">
                <a16:creationId xmlns:a16="http://schemas.microsoft.com/office/drawing/2014/main" id="{E6E55817-7074-4314-9A41-4C8C2BC30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8" y="4343400"/>
            <a:ext cx="5029201" cy="2530566"/>
          </a:xfrm>
          <a:prstGeom prst="rect">
            <a:avLst/>
          </a:prstGeom>
        </p:spPr>
      </p:pic>
    </p:spTree>
    <p:extLst>
      <p:ext uri="{BB962C8B-B14F-4D97-AF65-F5344CB8AC3E}">
        <p14:creationId xmlns:p14="http://schemas.microsoft.com/office/powerpoint/2010/main" val="4074796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6E1C-9780-4BB2-B966-B235F67BEEBF}"/>
              </a:ext>
            </a:extLst>
          </p:cNvPr>
          <p:cNvSpPr>
            <a:spLocks noGrp="1"/>
          </p:cNvSpPr>
          <p:nvPr>
            <p:ph type="title"/>
          </p:nvPr>
        </p:nvSpPr>
        <p:spPr/>
        <p:txBody>
          <a:bodyPr/>
          <a:lstStyle/>
          <a:p>
            <a:r>
              <a:rPr lang="en-US" dirty="0"/>
              <a:t>Legislation?</a:t>
            </a:r>
          </a:p>
        </p:txBody>
      </p:sp>
      <p:sp>
        <p:nvSpPr>
          <p:cNvPr id="3" name="Content Placeholder 2">
            <a:extLst>
              <a:ext uri="{FF2B5EF4-FFF2-40B4-BE49-F238E27FC236}">
                <a16:creationId xmlns:a16="http://schemas.microsoft.com/office/drawing/2014/main" id="{FD4B790E-51BB-4ADE-A9A1-CD50E9DAF224}"/>
              </a:ext>
            </a:extLst>
          </p:cNvPr>
          <p:cNvSpPr>
            <a:spLocks noGrp="1"/>
          </p:cNvSpPr>
          <p:nvPr>
            <p:ph idx="1"/>
          </p:nvPr>
        </p:nvSpPr>
        <p:spPr/>
        <p:txBody>
          <a:bodyPr/>
          <a:lstStyle/>
          <a:p>
            <a:r>
              <a:rPr lang="en-US" dirty="0"/>
              <a:t>CASE Act</a:t>
            </a:r>
          </a:p>
          <a:p>
            <a:r>
              <a:rPr lang="en-US" dirty="0"/>
              <a:t>Sen. Tillis: DMCA reform</a:t>
            </a:r>
          </a:p>
        </p:txBody>
      </p:sp>
    </p:spTree>
    <p:extLst>
      <p:ext uri="{BB962C8B-B14F-4D97-AF65-F5344CB8AC3E}">
        <p14:creationId xmlns:p14="http://schemas.microsoft.com/office/powerpoint/2010/main" val="1584512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459F1-662E-4D98-8B55-2FF06688F247}"/>
              </a:ext>
            </a:extLst>
          </p:cNvPr>
          <p:cNvSpPr>
            <a:spLocks noGrp="1"/>
          </p:cNvSpPr>
          <p:nvPr>
            <p:ph type="title"/>
          </p:nvPr>
        </p:nvSpPr>
        <p:spPr/>
        <p:txBody>
          <a:bodyPr/>
          <a:lstStyle/>
          <a:p>
            <a:r>
              <a:rPr lang="en-US" dirty="0"/>
              <a:t>Liebowitz won a few</a:t>
            </a:r>
          </a:p>
        </p:txBody>
      </p:sp>
      <p:sp>
        <p:nvSpPr>
          <p:cNvPr id="6" name="Content Placeholder 5">
            <a:extLst>
              <a:ext uri="{FF2B5EF4-FFF2-40B4-BE49-F238E27FC236}">
                <a16:creationId xmlns:a16="http://schemas.microsoft.com/office/drawing/2014/main" id="{7DCF5AB8-7F58-44E5-8DC0-2F899AD02C40}"/>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94AF1F66-9E59-4FD6-B853-1C81A9B3FCFF}"/>
              </a:ext>
            </a:extLst>
          </p:cNvPr>
          <p:cNvSpPr>
            <a:spLocks noGrp="1"/>
          </p:cNvSpPr>
          <p:nvPr>
            <p:ph sz="half" idx="2"/>
          </p:nvPr>
        </p:nvSpPr>
        <p:spPr/>
        <p:txBody>
          <a:bodyPr/>
          <a:lstStyle/>
          <a:p>
            <a:pPr marL="0" indent="0">
              <a:buNone/>
            </a:pPr>
            <a:r>
              <a:rPr lang="en-US" dirty="0" err="1"/>
              <a:t>Iantosca</a:t>
            </a:r>
            <a:r>
              <a:rPr lang="en-US" dirty="0"/>
              <a:t> v. Elie </a:t>
            </a:r>
            <a:r>
              <a:rPr lang="en-US" dirty="0" err="1"/>
              <a:t>Tahari</a:t>
            </a:r>
            <a:r>
              <a:rPr lang="en-US" dirty="0"/>
              <a:t>, Ltd., 2020 WL 5603538 (S.D.N.Y. Sept. 18, 2020) </a:t>
            </a:r>
          </a:p>
          <a:p>
            <a:pPr marL="0" indent="0">
              <a:buNone/>
            </a:pPr>
            <a:r>
              <a:rPr lang="en-US" dirty="0"/>
              <a:t>Also </a:t>
            </a:r>
          </a:p>
          <a:p>
            <a:pPr marL="0" indent="0">
              <a:buNone/>
            </a:pPr>
            <a:r>
              <a:rPr lang="en-US" dirty="0"/>
              <a:t>Cruz v. Cox Media Group, LLC, 444 F.Supp.3d 457 (E.D.N.Y. 2020) and </a:t>
            </a:r>
          </a:p>
        </p:txBody>
      </p:sp>
      <p:pic>
        <p:nvPicPr>
          <p:cNvPr id="5" name="Picture 4">
            <a:extLst>
              <a:ext uri="{FF2B5EF4-FFF2-40B4-BE49-F238E27FC236}">
                <a16:creationId xmlns:a16="http://schemas.microsoft.com/office/drawing/2014/main" id="{AEA15F56-F206-4818-827F-7AFA789A0424}"/>
              </a:ext>
            </a:extLst>
          </p:cNvPr>
          <p:cNvPicPr>
            <a:picLocks noChangeAspect="1"/>
          </p:cNvPicPr>
          <p:nvPr/>
        </p:nvPicPr>
        <p:blipFill rotWithShape="1">
          <a:blip r:embed="rId2"/>
          <a:srcRect b="16483"/>
          <a:stretch/>
        </p:blipFill>
        <p:spPr>
          <a:xfrm>
            <a:off x="533400" y="1295400"/>
            <a:ext cx="4038600" cy="6142166"/>
          </a:xfrm>
          <a:prstGeom prst="rect">
            <a:avLst/>
          </a:prstGeom>
        </p:spPr>
      </p:pic>
    </p:spTree>
    <p:extLst>
      <p:ext uri="{BB962C8B-B14F-4D97-AF65-F5344CB8AC3E}">
        <p14:creationId xmlns:p14="http://schemas.microsoft.com/office/powerpoint/2010/main" val="342088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30D302-9BE8-49A4-96C0-B7FA4583C75C}"/>
              </a:ext>
            </a:extLst>
          </p:cNvPr>
          <p:cNvSpPr>
            <a:spLocks noGrp="1"/>
          </p:cNvSpPr>
          <p:nvPr>
            <p:ph type="title"/>
          </p:nvPr>
        </p:nvSpPr>
        <p:spPr/>
        <p:txBody>
          <a:bodyPr>
            <a:noAutofit/>
          </a:bodyPr>
          <a:lstStyle/>
          <a:p>
            <a:r>
              <a:rPr lang="en-US" sz="3600" dirty="0"/>
              <a:t>Otto v. Hearst Communications, Inc., 2020 WL 377479 (S.D.N.Y. Jan. 23, 2020)</a:t>
            </a:r>
          </a:p>
        </p:txBody>
      </p:sp>
      <p:sp>
        <p:nvSpPr>
          <p:cNvPr id="6" name="Content Placeholder 5">
            <a:extLst>
              <a:ext uri="{FF2B5EF4-FFF2-40B4-BE49-F238E27FC236}">
                <a16:creationId xmlns:a16="http://schemas.microsoft.com/office/drawing/2014/main" id="{4C385F39-18CB-4D2E-958F-1325050996E7}"/>
              </a:ext>
            </a:extLst>
          </p:cNvPr>
          <p:cNvSpPr>
            <a:spLocks noGrp="1"/>
          </p:cNvSpPr>
          <p:nvPr>
            <p:ph idx="1"/>
          </p:nvPr>
        </p:nvSpPr>
        <p:spPr/>
        <p:txBody>
          <a:bodyPr>
            <a:normAutofit lnSpcReduction="10000"/>
          </a:bodyPr>
          <a:lstStyle/>
          <a:p>
            <a:pPr marL="0" indent="0">
              <a:buNone/>
            </a:pPr>
            <a:r>
              <a:rPr lang="en-US" dirty="0"/>
              <a:t>[T]he Court agrees with Hearst that a “presumptive entitlement” to attorney's fees in cases where a plaintiff successfully asserts infringement of a low-value copyright is at odds with the Supreme Court's decisions in </a:t>
            </a:r>
            <a:r>
              <a:rPr lang="en-US" dirty="0" err="1"/>
              <a:t>Fogerty</a:t>
            </a:r>
            <a:r>
              <a:rPr lang="en-US" dirty="0"/>
              <a:t> and </a:t>
            </a:r>
            <a:r>
              <a:rPr lang="en-US" dirty="0" err="1"/>
              <a:t>Kirtsaeng</a:t>
            </a:r>
            <a:r>
              <a:rPr lang="en-US" dirty="0"/>
              <a:t>. … The protection of copyright is an important value, but there is little benefit to the copyright law in rewarding Otto for prolonging litigation in pursuit of an unjustifiably inflated claim.</a:t>
            </a:r>
          </a:p>
        </p:txBody>
      </p:sp>
    </p:spTree>
    <p:extLst>
      <p:ext uri="{BB962C8B-B14F-4D97-AF65-F5344CB8AC3E}">
        <p14:creationId xmlns:p14="http://schemas.microsoft.com/office/powerpoint/2010/main" val="2491161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6BE4-8EF4-4D6D-BB8D-2AEDB5AFFD02}"/>
              </a:ext>
            </a:extLst>
          </p:cNvPr>
          <p:cNvSpPr>
            <a:spLocks noGrp="1"/>
          </p:cNvSpPr>
          <p:nvPr>
            <p:ph type="title"/>
          </p:nvPr>
        </p:nvSpPr>
        <p:spPr/>
        <p:txBody>
          <a:bodyPr>
            <a:normAutofit fontScale="90000"/>
          </a:bodyPr>
          <a:lstStyle/>
          <a:p>
            <a:r>
              <a:rPr lang="en-US" dirty="0"/>
              <a:t>Grant v. Trump, No. 20-cv-07103 (S.D.N.Y. filed Sept. 1, 2020)</a:t>
            </a:r>
          </a:p>
        </p:txBody>
      </p:sp>
      <p:pic>
        <p:nvPicPr>
          <p:cNvPr id="4" name="Trump Train, Donald J. Trump 2020 Campaign Ad">
            <a:hlinkClick r:id="" action="ppaction://media"/>
            <a:extLst>
              <a:ext uri="{FF2B5EF4-FFF2-40B4-BE49-F238E27FC236}">
                <a16:creationId xmlns:a16="http://schemas.microsoft.com/office/drawing/2014/main" id="{C01A6705-2B2D-4FAE-85BA-5AE3EFEEED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115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1A133-C0B5-4DEF-AAA8-DAFE151EC4AA}"/>
              </a:ext>
            </a:extLst>
          </p:cNvPr>
          <p:cNvSpPr>
            <a:spLocks noGrp="1"/>
          </p:cNvSpPr>
          <p:nvPr>
            <p:ph type="title"/>
          </p:nvPr>
        </p:nvSpPr>
        <p:spPr/>
        <p:txBody>
          <a:bodyPr/>
          <a:lstStyle/>
          <a:p>
            <a:r>
              <a:rPr lang="en-US" dirty="0"/>
              <a:t>Secondary Liability</a:t>
            </a:r>
          </a:p>
        </p:txBody>
      </p:sp>
      <p:sp>
        <p:nvSpPr>
          <p:cNvPr id="3" name="Content Placeholder 2">
            <a:extLst>
              <a:ext uri="{FF2B5EF4-FFF2-40B4-BE49-F238E27FC236}">
                <a16:creationId xmlns:a16="http://schemas.microsoft.com/office/drawing/2014/main" id="{80198BC3-78C4-47E3-966A-B72989945070}"/>
              </a:ext>
            </a:extLst>
          </p:cNvPr>
          <p:cNvSpPr>
            <a:spLocks noGrp="1"/>
          </p:cNvSpPr>
          <p:nvPr>
            <p:ph idx="1"/>
          </p:nvPr>
        </p:nvSpPr>
        <p:spPr/>
        <p:txBody>
          <a:bodyPr>
            <a:normAutofit fontScale="92500"/>
          </a:bodyPr>
          <a:lstStyle/>
          <a:p>
            <a:r>
              <a:rPr lang="en-US" dirty="0"/>
              <a:t>Warner Records Inc. v. Charter Communications, Inc., 454 F.Supp.3d 1069 (2020)</a:t>
            </a:r>
          </a:p>
          <a:p>
            <a:r>
              <a:rPr lang="en-US" dirty="0"/>
              <a:t>UMG Recordings, Inc. v. RCN Telecom Services, LLC, 2020 WL 5204067 (D.N.J. Aug. 30, 2020)</a:t>
            </a:r>
          </a:p>
          <a:p>
            <a:r>
              <a:rPr lang="en-US" dirty="0"/>
              <a:t>UMG Recordings, Inc. v. Bright House Networks, LLC, 2020 WL 3957675 (M.D. Fla. Jul. 8, 2020)</a:t>
            </a:r>
          </a:p>
          <a:p>
            <a:r>
              <a:rPr lang="en-US" dirty="0"/>
              <a:t>ALS Scan, Inc. v. Steadfast Networks, LLC, 819 </a:t>
            </a:r>
            <a:r>
              <a:rPr lang="en-US" dirty="0" err="1"/>
              <a:t>Fed.Appx</a:t>
            </a:r>
            <a:r>
              <a:rPr lang="en-US" dirty="0"/>
              <a:t>. 522 (2020)</a:t>
            </a:r>
          </a:p>
        </p:txBody>
      </p:sp>
    </p:spTree>
    <p:extLst>
      <p:ext uri="{BB962C8B-B14F-4D97-AF65-F5344CB8AC3E}">
        <p14:creationId xmlns:p14="http://schemas.microsoft.com/office/powerpoint/2010/main" val="2065959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A746-B792-4B94-BA78-D52F048361D2}"/>
              </a:ext>
            </a:extLst>
          </p:cNvPr>
          <p:cNvSpPr>
            <a:spLocks noGrp="1"/>
          </p:cNvSpPr>
          <p:nvPr>
            <p:ph type="title"/>
          </p:nvPr>
        </p:nvSpPr>
        <p:spPr/>
        <p:txBody>
          <a:bodyPr/>
          <a:lstStyle/>
          <a:p>
            <a:r>
              <a:rPr lang="en-US" dirty="0"/>
              <a:t>512(f)</a:t>
            </a:r>
          </a:p>
        </p:txBody>
      </p:sp>
      <p:sp>
        <p:nvSpPr>
          <p:cNvPr id="3" name="Content Placeholder 2">
            <a:extLst>
              <a:ext uri="{FF2B5EF4-FFF2-40B4-BE49-F238E27FC236}">
                <a16:creationId xmlns:a16="http://schemas.microsoft.com/office/drawing/2014/main" id="{48454866-AA0C-4BE2-9E41-9D0AFF7CADF9}"/>
              </a:ext>
            </a:extLst>
          </p:cNvPr>
          <p:cNvSpPr>
            <a:spLocks noGrp="1"/>
          </p:cNvSpPr>
          <p:nvPr>
            <p:ph idx="1"/>
          </p:nvPr>
        </p:nvSpPr>
        <p:spPr/>
        <p:txBody>
          <a:bodyPr/>
          <a:lstStyle/>
          <a:p>
            <a:r>
              <a:rPr lang="en-US" dirty="0"/>
              <a:t>Beyond Blond Productions, LLC v. Heldman, 2020 WL 4772796 (C.D. Cal. Aug. 17, 2020)</a:t>
            </a:r>
          </a:p>
        </p:txBody>
      </p:sp>
    </p:spTree>
    <p:extLst>
      <p:ext uri="{BB962C8B-B14F-4D97-AF65-F5344CB8AC3E}">
        <p14:creationId xmlns:p14="http://schemas.microsoft.com/office/powerpoint/2010/main" val="2039846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BDB0F65-E4D5-4C24-9112-A96934CD96AD}"/>
              </a:ext>
            </a:extLst>
          </p:cNvPr>
          <p:cNvSpPr>
            <a:spLocks noGrp="1"/>
          </p:cNvSpPr>
          <p:nvPr>
            <p:ph type="title"/>
          </p:nvPr>
        </p:nvSpPr>
        <p:spPr/>
        <p:txBody>
          <a:bodyPr/>
          <a:lstStyle/>
          <a:p>
            <a:r>
              <a:rPr lang="en-US" altLang="en-US" sz="3200">
                <a:solidFill>
                  <a:srgbClr val="333333"/>
                </a:solidFill>
                <a:latin typeface="Verdana" panose="020B0604030504040204" pitchFamily="34" charset="0"/>
              </a:rPr>
              <a:t>17 U.S. Code § 1202.Integrity of copyright management information</a:t>
            </a:r>
            <a:endParaRPr lang="en-US" altLang="en-US" sz="3200"/>
          </a:p>
        </p:txBody>
      </p:sp>
      <p:sp>
        <p:nvSpPr>
          <p:cNvPr id="12291" name="Content Placeholder 2">
            <a:extLst>
              <a:ext uri="{FF2B5EF4-FFF2-40B4-BE49-F238E27FC236}">
                <a16:creationId xmlns:a16="http://schemas.microsoft.com/office/drawing/2014/main" id="{667E6839-A431-4876-AF0F-0E5A2B32DA52}"/>
              </a:ext>
            </a:extLst>
          </p:cNvPr>
          <p:cNvSpPr>
            <a:spLocks noGrp="1"/>
          </p:cNvSpPr>
          <p:nvPr>
            <p:ph idx="1"/>
          </p:nvPr>
        </p:nvSpPr>
        <p:spPr/>
        <p:txBody>
          <a:bodyPr>
            <a:normAutofit lnSpcReduction="10000"/>
          </a:bodyPr>
          <a:lstStyle/>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(a) False Copyright Management Information.—No person shall knowingly and with the intent to induce, enable, facilitate, or conceal infringement—</a:t>
            </a:r>
          </a:p>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(1) provide copyright management information that is false, or</a:t>
            </a:r>
          </a:p>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(2) distribute or import for distribution copyright management information that is false.</a:t>
            </a:r>
          </a:p>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p>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(b) Removal or Alteration of Copyright Management Information.—No person shall, without the authority of the copyright owner or the law—</a:t>
            </a:r>
          </a:p>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(1) intentionally remove or alter any copyright management information,</a:t>
            </a:r>
          </a:p>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(2) distribute or import for distribution copyright management information knowing that the copyright management information has been removed or altered without authority of the copyright owner or the law, or</a:t>
            </a:r>
          </a:p>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(3) distribute, import for distribution, or publicly perform works, copies of works, or phonorecords, knowing that copyright management information has been removed or altered without authority of the copyright owner or the law,</a:t>
            </a:r>
          </a:p>
          <a:p>
            <a:pPr marL="0" indent="0">
              <a:spcBef>
                <a:spcPct val="0"/>
              </a:spcBef>
              <a:buFont typeface="Arial" panose="020B0604020202020204" pitchFamily="34" charset="0"/>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knowing, or, with respect to civil remedies under section 1203, having reasonable grounds to know, that it will induce, enable, facilitate, or conceal an infringement of any right under this title.</a:t>
            </a:r>
          </a:p>
          <a:p>
            <a:pPr marL="0" indent="0">
              <a:buFont typeface="Arial" panose="020B0604020202020204" pitchFamily="34" charset="0"/>
              <a:buNone/>
            </a:pPr>
            <a:endParaRPr lang="en-US" altLang="en-US">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3138-FD5A-4619-86A3-3CDF3CC48960}"/>
              </a:ext>
            </a:extLst>
          </p:cNvPr>
          <p:cNvSpPr>
            <a:spLocks noGrp="1"/>
          </p:cNvSpPr>
          <p:nvPr>
            <p:ph type="title"/>
          </p:nvPr>
        </p:nvSpPr>
        <p:spPr/>
        <p:txBody>
          <a:bodyPr/>
          <a:lstStyle/>
          <a:p>
            <a:r>
              <a:rPr lang="en-US" dirty="0"/>
              <a:t>1202 Arrives</a:t>
            </a:r>
          </a:p>
        </p:txBody>
      </p:sp>
      <p:sp>
        <p:nvSpPr>
          <p:cNvPr id="3" name="Content Placeholder 2">
            <a:extLst>
              <a:ext uri="{FF2B5EF4-FFF2-40B4-BE49-F238E27FC236}">
                <a16:creationId xmlns:a16="http://schemas.microsoft.com/office/drawing/2014/main" id="{ACA613E2-7C77-4EE9-8A5A-38650D5492FD}"/>
              </a:ext>
            </a:extLst>
          </p:cNvPr>
          <p:cNvSpPr>
            <a:spLocks noGrp="1"/>
          </p:cNvSpPr>
          <p:nvPr>
            <p:ph idx="1"/>
          </p:nvPr>
        </p:nvSpPr>
        <p:spPr/>
        <p:txBody>
          <a:bodyPr>
            <a:normAutofit fontScale="85000" lnSpcReduction="10000"/>
          </a:bodyPr>
          <a:lstStyle/>
          <a:p>
            <a:r>
              <a:rPr lang="en-US" dirty="0"/>
              <a:t>Mango v. BuzzFeed, Inc., 970 F.3d 167 (2d Cir. 2020)</a:t>
            </a:r>
          </a:p>
          <a:p>
            <a:r>
              <a:rPr lang="en-US" dirty="0" err="1"/>
              <a:t>Recif</a:t>
            </a:r>
            <a:r>
              <a:rPr lang="en-US" dirty="0"/>
              <a:t> Resources, LLC v. Juniper Capital Advisors, L.P., 2020 WL 5739138 (S.D. Tex. Sept. 24, 2020) </a:t>
            </a:r>
          </a:p>
          <a:p>
            <a:r>
              <a:rPr lang="en-US" dirty="0"/>
              <a:t>Fischer v. Forrest, 968 F.3d 216 (2d Cir. 2020)</a:t>
            </a:r>
          </a:p>
          <a:p>
            <a:r>
              <a:rPr lang="en-US" dirty="0"/>
              <a:t>Mills v. Netflix, Inc., 2020 WL 548558 (C.D. Cal. Feb. 3, 2020)</a:t>
            </a:r>
          </a:p>
          <a:p>
            <a:r>
              <a:rPr lang="en-US" dirty="0"/>
              <a:t>Kirk Kara Corp. v. Western Stone and Metal Corp., 2020 WL 5991503 (C.D. Cal. Aug. 14, 2020)</a:t>
            </a:r>
          </a:p>
          <a:p>
            <a:r>
              <a:rPr lang="en-US" dirty="0" err="1"/>
              <a:t>Pilla</a:t>
            </a:r>
            <a:r>
              <a:rPr lang="en-US" dirty="0"/>
              <a:t> v. </a:t>
            </a:r>
            <a:r>
              <a:rPr lang="en-US" dirty="0" err="1"/>
              <a:t>Gilat</a:t>
            </a:r>
            <a:r>
              <a:rPr lang="en-US" dirty="0"/>
              <a:t>, 2020 WL 1309086 (S.D.N.Y. Mar. 19, 2020) </a:t>
            </a:r>
          </a:p>
        </p:txBody>
      </p:sp>
    </p:spTree>
    <p:extLst>
      <p:ext uri="{BB962C8B-B14F-4D97-AF65-F5344CB8AC3E}">
        <p14:creationId xmlns:p14="http://schemas.microsoft.com/office/powerpoint/2010/main" val="2861441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19F2-4308-4128-BC83-9B3E93705D7D}"/>
              </a:ext>
            </a:extLst>
          </p:cNvPr>
          <p:cNvSpPr>
            <a:spLocks noGrp="1"/>
          </p:cNvSpPr>
          <p:nvPr>
            <p:ph type="title"/>
          </p:nvPr>
        </p:nvSpPr>
        <p:spPr/>
        <p:txBody>
          <a:bodyPr/>
          <a:lstStyle/>
          <a:p>
            <a:r>
              <a:rPr lang="en-US" dirty="0"/>
              <a:t>Remedies</a:t>
            </a:r>
          </a:p>
        </p:txBody>
      </p:sp>
      <p:sp>
        <p:nvSpPr>
          <p:cNvPr id="3" name="Content Placeholder 2">
            <a:extLst>
              <a:ext uri="{FF2B5EF4-FFF2-40B4-BE49-F238E27FC236}">
                <a16:creationId xmlns:a16="http://schemas.microsoft.com/office/drawing/2014/main" id="{2FE602A2-19B2-404C-B251-94F0E24E3754}"/>
              </a:ext>
            </a:extLst>
          </p:cNvPr>
          <p:cNvSpPr>
            <a:spLocks noGrp="1"/>
          </p:cNvSpPr>
          <p:nvPr>
            <p:ph idx="1"/>
          </p:nvPr>
        </p:nvSpPr>
        <p:spPr/>
        <p:txBody>
          <a:bodyPr/>
          <a:lstStyle/>
          <a:p>
            <a:r>
              <a:rPr lang="en-US" dirty="0"/>
              <a:t>Greg Young Publishing, Inc. v. Zazzle, 2020 WL 3871451 (C.D. Cal. Jul. 9, 2020) (now on appeal)</a:t>
            </a:r>
          </a:p>
          <a:p>
            <a:r>
              <a:rPr lang="en-US" dirty="0"/>
              <a:t>Disney Enterprises, Inc. v. </a:t>
            </a:r>
            <a:r>
              <a:rPr lang="en-US" dirty="0" err="1"/>
              <a:t>VidAngel</a:t>
            </a:r>
            <a:r>
              <a:rPr lang="en-US" dirty="0"/>
              <a:t>, 2020 WL 2738233 (C.D. Cal. Mar. 31, 2020)</a:t>
            </a:r>
          </a:p>
          <a:p>
            <a:r>
              <a:rPr lang="en-US" dirty="0"/>
              <a:t>Energy Intelligence Group, Incorporated v. Kayne Anderson Capital Advisors, L.P.;, 948 F.3d 261 (5th Cir. 2020) </a:t>
            </a:r>
          </a:p>
        </p:txBody>
      </p:sp>
    </p:spTree>
    <p:extLst>
      <p:ext uri="{BB962C8B-B14F-4D97-AF65-F5344CB8AC3E}">
        <p14:creationId xmlns:p14="http://schemas.microsoft.com/office/powerpoint/2010/main" val="2240244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26B9-E5AA-434C-A8D7-4AC7C11CC904}"/>
              </a:ext>
            </a:extLst>
          </p:cNvPr>
          <p:cNvSpPr>
            <a:spLocks noGrp="1"/>
          </p:cNvSpPr>
          <p:nvPr>
            <p:ph type="title"/>
          </p:nvPr>
        </p:nvSpPr>
        <p:spPr/>
        <p:txBody>
          <a:bodyPr/>
          <a:lstStyle/>
          <a:p>
            <a:r>
              <a:rPr lang="en-US" dirty="0"/>
              <a:t>Licensing</a:t>
            </a:r>
          </a:p>
        </p:txBody>
      </p:sp>
      <p:sp>
        <p:nvSpPr>
          <p:cNvPr id="3" name="Content Placeholder 2">
            <a:extLst>
              <a:ext uri="{FF2B5EF4-FFF2-40B4-BE49-F238E27FC236}">
                <a16:creationId xmlns:a16="http://schemas.microsoft.com/office/drawing/2014/main" id="{3E8954B0-0412-4697-84B8-CC4CDAB33450}"/>
              </a:ext>
            </a:extLst>
          </p:cNvPr>
          <p:cNvSpPr>
            <a:spLocks noGrp="1"/>
          </p:cNvSpPr>
          <p:nvPr>
            <p:ph idx="1"/>
          </p:nvPr>
        </p:nvSpPr>
        <p:spPr/>
        <p:txBody>
          <a:bodyPr>
            <a:normAutofit fontScale="85000" lnSpcReduction="20000"/>
          </a:bodyPr>
          <a:lstStyle/>
          <a:p>
            <a:pPr marL="0" indent="0">
              <a:buNone/>
            </a:pPr>
            <a:r>
              <a:rPr lang="en-US" i="1" dirty="0" err="1"/>
              <a:t>Tresóna</a:t>
            </a:r>
            <a:r>
              <a:rPr lang="en-US" dirty="0"/>
              <a:t>: [E]</a:t>
            </a:r>
            <a:r>
              <a:rPr lang="en-US" dirty="0" err="1"/>
              <a:t>ven</a:t>
            </a:r>
            <a:r>
              <a:rPr lang="en-US" dirty="0"/>
              <a:t> if an exclusive right is shared between two entities, a sole owner can promise exclusivity to just those two, while a co-owner cannot make that same promise unilaterally. … The district court correctly held that </a:t>
            </a:r>
            <a:r>
              <a:rPr lang="en-US" dirty="0" err="1"/>
              <a:t>Tresóna</a:t>
            </a:r>
            <a:r>
              <a:rPr lang="en-US" dirty="0"/>
              <a:t> lacked standing under  17 U.S.C. § 501(b) to bring copyright infringement claims based on the songs “(I’ve Had) The Time of My Life,” “Hotel California,” and “Don’t </a:t>
            </a:r>
            <a:r>
              <a:rPr lang="en-US" dirty="0" err="1"/>
              <a:t>Phunk</a:t>
            </a:r>
            <a:r>
              <a:rPr lang="en-US" dirty="0"/>
              <a:t> With My Heart,” as </a:t>
            </a:r>
            <a:r>
              <a:rPr lang="en-US" dirty="0" err="1"/>
              <a:t>Tresóna</a:t>
            </a:r>
            <a:r>
              <a:rPr lang="en-US" dirty="0"/>
              <a:t> received its interests in those songs from individual co-owners of copyright, without the consent of the other co-owners, and therefore held only non-exclusive licenses in those works.</a:t>
            </a:r>
          </a:p>
          <a:p>
            <a:endParaRPr lang="en-US" dirty="0"/>
          </a:p>
        </p:txBody>
      </p:sp>
    </p:spTree>
    <p:extLst>
      <p:ext uri="{BB962C8B-B14F-4D97-AF65-F5344CB8AC3E}">
        <p14:creationId xmlns:p14="http://schemas.microsoft.com/office/powerpoint/2010/main" val="109558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36B6-528D-4966-B571-45AD0ECE33D8}"/>
              </a:ext>
            </a:extLst>
          </p:cNvPr>
          <p:cNvSpPr>
            <a:spLocks noGrp="1"/>
          </p:cNvSpPr>
          <p:nvPr>
            <p:ph type="title"/>
          </p:nvPr>
        </p:nvSpPr>
        <p:spPr/>
        <p:txBody>
          <a:bodyPr/>
          <a:lstStyle/>
          <a:p>
            <a:r>
              <a:rPr lang="en-US" dirty="0"/>
              <a:t>Preemption</a:t>
            </a:r>
          </a:p>
        </p:txBody>
      </p:sp>
      <p:sp>
        <p:nvSpPr>
          <p:cNvPr id="3" name="Content Placeholder 2">
            <a:extLst>
              <a:ext uri="{FF2B5EF4-FFF2-40B4-BE49-F238E27FC236}">
                <a16:creationId xmlns:a16="http://schemas.microsoft.com/office/drawing/2014/main" id="{D088FC50-6596-4C7E-BF29-41309ABD58C3}"/>
              </a:ext>
            </a:extLst>
          </p:cNvPr>
          <p:cNvSpPr>
            <a:spLocks noGrp="1"/>
          </p:cNvSpPr>
          <p:nvPr>
            <p:ph idx="1"/>
          </p:nvPr>
        </p:nvSpPr>
        <p:spPr/>
        <p:txBody>
          <a:bodyPr/>
          <a:lstStyle/>
          <a:p>
            <a:pPr marL="0" indent="0">
              <a:buNone/>
            </a:pPr>
            <a:r>
              <a:rPr lang="en-US" dirty="0"/>
              <a:t>Jackson v. Roberts, No. 19-480 (2d Cir. Aug. 19, 2020) Conflict preemption arrives!</a:t>
            </a:r>
          </a:p>
        </p:txBody>
      </p:sp>
      <p:pic>
        <p:nvPicPr>
          <p:cNvPr id="3074" name="Picture 2">
            <a:extLst>
              <a:ext uri="{FF2B5EF4-FFF2-40B4-BE49-F238E27FC236}">
                <a16:creationId xmlns:a16="http://schemas.microsoft.com/office/drawing/2014/main" id="{31BF0668-11D5-4FF0-9213-E552E93AD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2750692"/>
            <a:ext cx="4552950" cy="408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187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E21E-7C3A-4F20-AAD3-38FFE0946FD2}"/>
              </a:ext>
            </a:extLst>
          </p:cNvPr>
          <p:cNvSpPr>
            <a:spLocks noGrp="1"/>
          </p:cNvSpPr>
          <p:nvPr>
            <p:ph type="title"/>
          </p:nvPr>
        </p:nvSpPr>
        <p:spPr/>
        <p:txBody>
          <a:bodyPr/>
          <a:lstStyle/>
          <a:p>
            <a:r>
              <a:rPr lang="en-US" dirty="0"/>
              <a:t>Copyright Office</a:t>
            </a:r>
          </a:p>
        </p:txBody>
      </p:sp>
      <p:sp>
        <p:nvSpPr>
          <p:cNvPr id="3" name="Content Placeholder 2">
            <a:extLst>
              <a:ext uri="{FF2B5EF4-FFF2-40B4-BE49-F238E27FC236}">
                <a16:creationId xmlns:a16="http://schemas.microsoft.com/office/drawing/2014/main" id="{ADECDAE0-1088-4ACA-9657-9C3DEB61EDB6}"/>
              </a:ext>
            </a:extLst>
          </p:cNvPr>
          <p:cNvSpPr>
            <a:spLocks noGrp="1"/>
          </p:cNvSpPr>
          <p:nvPr>
            <p:ph idx="1"/>
          </p:nvPr>
        </p:nvSpPr>
        <p:spPr/>
        <p:txBody>
          <a:bodyPr/>
          <a:lstStyle/>
          <a:p>
            <a:r>
              <a:rPr lang="en-US" dirty="0"/>
              <a:t>1201 Rulemaking</a:t>
            </a:r>
          </a:p>
          <a:p>
            <a:r>
              <a:rPr lang="en-US" dirty="0"/>
              <a:t>Music Choice v. Copyright Royalty Board, 970 F.3d 418 (D.C. Cir. 2020)</a:t>
            </a:r>
          </a:p>
        </p:txBody>
      </p:sp>
    </p:spTree>
    <p:extLst>
      <p:ext uri="{BB962C8B-B14F-4D97-AF65-F5344CB8AC3E}">
        <p14:creationId xmlns:p14="http://schemas.microsoft.com/office/powerpoint/2010/main" val="1335422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A173-E013-42BB-A257-458EABDBC7C5}"/>
              </a:ext>
            </a:extLst>
          </p:cNvPr>
          <p:cNvSpPr>
            <a:spLocks noGrp="1"/>
          </p:cNvSpPr>
          <p:nvPr>
            <p:ph type="title"/>
          </p:nvPr>
        </p:nvSpPr>
        <p:spPr/>
        <p:txBody>
          <a:bodyPr/>
          <a:lstStyle/>
          <a:p>
            <a:r>
              <a:rPr lang="en-US" dirty="0"/>
              <a:t>Subject Matter</a:t>
            </a:r>
          </a:p>
        </p:txBody>
      </p:sp>
      <p:sp>
        <p:nvSpPr>
          <p:cNvPr id="3" name="Content Placeholder 2">
            <a:extLst>
              <a:ext uri="{FF2B5EF4-FFF2-40B4-BE49-F238E27FC236}">
                <a16:creationId xmlns:a16="http://schemas.microsoft.com/office/drawing/2014/main" id="{3942C98E-5829-4F8D-BF79-33B932022DEE}"/>
              </a:ext>
            </a:extLst>
          </p:cNvPr>
          <p:cNvSpPr>
            <a:spLocks noGrp="1"/>
          </p:cNvSpPr>
          <p:nvPr>
            <p:ph idx="1"/>
          </p:nvPr>
        </p:nvSpPr>
        <p:spPr/>
        <p:txBody>
          <a:bodyPr/>
          <a:lstStyle/>
          <a:p>
            <a:r>
              <a:rPr lang="en-US" dirty="0"/>
              <a:t>Georgia v. </a:t>
            </a:r>
            <a:r>
              <a:rPr lang="en-US" dirty="0" err="1"/>
              <a:t>Public.Resource.Org</a:t>
            </a:r>
            <a:r>
              <a:rPr lang="en-US" dirty="0"/>
              <a:t>, Inc., 140 </a:t>
            </a:r>
            <a:r>
              <a:rPr lang="en-US" dirty="0" err="1"/>
              <a:t>S.Ct</a:t>
            </a:r>
            <a:r>
              <a:rPr lang="en-US" dirty="0"/>
              <a:t>. 1498 (2020)</a:t>
            </a:r>
          </a:p>
          <a:p>
            <a:r>
              <a:rPr lang="en-US" dirty="0"/>
              <a:t>International Code Council, Inc. v. </a:t>
            </a:r>
            <a:r>
              <a:rPr lang="en-US" dirty="0" err="1"/>
              <a:t>UpCodes</a:t>
            </a:r>
            <a:r>
              <a:rPr lang="en-US" dirty="0"/>
              <a:t>, Inc., 2020 WL 2750636 (S.D.N.Y. May 26, 2020)</a:t>
            </a:r>
          </a:p>
        </p:txBody>
      </p:sp>
    </p:spTree>
    <p:extLst>
      <p:ext uri="{BB962C8B-B14F-4D97-AF65-F5344CB8AC3E}">
        <p14:creationId xmlns:p14="http://schemas.microsoft.com/office/powerpoint/2010/main" val="712249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0100-9BD9-4222-987B-A6F36A4ECAED}"/>
              </a:ext>
            </a:extLst>
          </p:cNvPr>
          <p:cNvSpPr>
            <a:spLocks noGrp="1"/>
          </p:cNvSpPr>
          <p:nvPr>
            <p:ph type="title"/>
          </p:nvPr>
        </p:nvSpPr>
        <p:spPr/>
        <p:txBody>
          <a:bodyPr/>
          <a:lstStyle/>
          <a:p>
            <a:r>
              <a:rPr lang="en-US" dirty="0"/>
              <a:t>Relativity of title</a:t>
            </a:r>
          </a:p>
        </p:txBody>
      </p:sp>
      <p:sp>
        <p:nvSpPr>
          <p:cNvPr id="3" name="Content Placeholder 2">
            <a:extLst>
              <a:ext uri="{FF2B5EF4-FFF2-40B4-BE49-F238E27FC236}">
                <a16:creationId xmlns:a16="http://schemas.microsoft.com/office/drawing/2014/main" id="{F89407A3-B467-44B4-AB96-A6782971F986}"/>
              </a:ext>
            </a:extLst>
          </p:cNvPr>
          <p:cNvSpPr>
            <a:spLocks noGrp="1"/>
          </p:cNvSpPr>
          <p:nvPr>
            <p:ph idx="1"/>
          </p:nvPr>
        </p:nvSpPr>
        <p:spPr/>
        <p:txBody>
          <a:bodyPr/>
          <a:lstStyle/>
          <a:p>
            <a:endParaRPr lang="en-US" dirty="0"/>
          </a:p>
        </p:txBody>
      </p:sp>
      <p:pic>
        <p:nvPicPr>
          <p:cNvPr id="1026" name="Picture 2">
            <a:extLst>
              <a:ext uri="{FF2B5EF4-FFF2-40B4-BE49-F238E27FC236}">
                <a16:creationId xmlns:a16="http://schemas.microsoft.com/office/drawing/2014/main" id="{861CA7B2-0A58-4235-B929-1809BB192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446748"/>
            <a:ext cx="8811681" cy="381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840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56D94-CD3A-43B7-8DAF-622D2C6C40C7}"/>
              </a:ext>
            </a:extLst>
          </p:cNvPr>
          <p:cNvSpPr>
            <a:spLocks noGrp="1"/>
          </p:cNvSpPr>
          <p:nvPr>
            <p:ph type="title"/>
          </p:nvPr>
        </p:nvSpPr>
        <p:spPr/>
        <p:txBody>
          <a:bodyPr/>
          <a:lstStyle/>
          <a:p>
            <a:r>
              <a:rPr lang="en-US" dirty="0"/>
              <a:t>Authorship</a:t>
            </a:r>
          </a:p>
        </p:txBody>
      </p:sp>
      <p:sp>
        <p:nvSpPr>
          <p:cNvPr id="3" name="Content Placeholder 2">
            <a:extLst>
              <a:ext uri="{FF2B5EF4-FFF2-40B4-BE49-F238E27FC236}">
                <a16:creationId xmlns:a16="http://schemas.microsoft.com/office/drawing/2014/main" id="{0773E5A0-4DC7-48A0-8CD5-F5C80B2CA429}"/>
              </a:ext>
            </a:extLst>
          </p:cNvPr>
          <p:cNvSpPr>
            <a:spLocks noGrp="1"/>
          </p:cNvSpPr>
          <p:nvPr>
            <p:ph idx="1"/>
          </p:nvPr>
        </p:nvSpPr>
        <p:spPr/>
        <p:txBody>
          <a:bodyPr/>
          <a:lstStyle/>
          <a:p>
            <a:r>
              <a:rPr lang="en-US" dirty="0"/>
              <a:t>Everly v. Everly, 958 F.3d 442 (6th Cir. 2020) </a:t>
            </a:r>
          </a:p>
        </p:txBody>
      </p:sp>
    </p:spTree>
    <p:extLst>
      <p:ext uri="{BB962C8B-B14F-4D97-AF65-F5344CB8AC3E}">
        <p14:creationId xmlns:p14="http://schemas.microsoft.com/office/powerpoint/2010/main" val="351120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1C68B-CCDE-4EA2-B1C5-1D130701C469}"/>
              </a:ext>
            </a:extLst>
          </p:cNvPr>
          <p:cNvSpPr>
            <a:spLocks noGrp="1"/>
          </p:cNvSpPr>
          <p:nvPr>
            <p:ph type="title"/>
          </p:nvPr>
        </p:nvSpPr>
        <p:spPr/>
        <p:txBody>
          <a:bodyPr/>
          <a:lstStyle/>
          <a:p>
            <a:r>
              <a:rPr lang="en-US" dirty="0"/>
              <a:t>Infringement</a:t>
            </a:r>
          </a:p>
        </p:txBody>
      </p:sp>
      <p:sp>
        <p:nvSpPr>
          <p:cNvPr id="3" name="Content Placeholder 2">
            <a:extLst>
              <a:ext uri="{FF2B5EF4-FFF2-40B4-BE49-F238E27FC236}">
                <a16:creationId xmlns:a16="http://schemas.microsoft.com/office/drawing/2014/main" id="{9323DF34-D617-4228-927A-F8253DC2BE9B}"/>
              </a:ext>
            </a:extLst>
          </p:cNvPr>
          <p:cNvSpPr>
            <a:spLocks noGrp="1"/>
          </p:cNvSpPr>
          <p:nvPr>
            <p:ph idx="1"/>
          </p:nvPr>
        </p:nvSpPr>
        <p:spPr/>
        <p:txBody>
          <a:bodyPr>
            <a:normAutofit fontScale="85000" lnSpcReduction="20000"/>
          </a:bodyPr>
          <a:lstStyle/>
          <a:p>
            <a:r>
              <a:rPr lang="en-US" dirty="0" err="1"/>
              <a:t>McGucken</a:t>
            </a:r>
            <a:r>
              <a:rPr lang="en-US" dirty="0"/>
              <a:t> v. Newsweek LLC, 464 F.Supp.3d 594 (SDNY 2020) </a:t>
            </a:r>
          </a:p>
          <a:p>
            <a:r>
              <a:rPr lang="en-US" dirty="0"/>
              <a:t>Skidmore as Trustee for Randy Craig Wolfe Trust v. Led Zeppelin, 952 F.3d 1051 (9</a:t>
            </a:r>
            <a:r>
              <a:rPr lang="en-US" baseline="30000" dirty="0"/>
              <a:t>th</a:t>
            </a:r>
            <a:r>
              <a:rPr lang="en-US" dirty="0"/>
              <a:t> Cir. 2020)</a:t>
            </a:r>
          </a:p>
          <a:p>
            <a:r>
              <a:rPr lang="en-US" dirty="0"/>
              <a:t>Cortes v. Universal Music Latino, --- F.Supp.3d ---- (S.D. Fla. 2020) (“Despacito” or “</a:t>
            </a:r>
            <a:r>
              <a:rPr lang="en-US" dirty="0" err="1"/>
              <a:t>Despasito</a:t>
            </a:r>
            <a:r>
              <a:rPr lang="en-US" dirty="0"/>
              <a:t>”)</a:t>
            </a:r>
          </a:p>
          <a:p>
            <a:r>
              <a:rPr lang="en-US" dirty="0"/>
              <a:t>Gray v. Perry, 2020 WL 1275221 (C.D. Cal. Mar. 16, 2020)</a:t>
            </a:r>
          </a:p>
          <a:p>
            <a:r>
              <a:rPr lang="en-US" dirty="0" err="1"/>
              <a:t>Compulife</a:t>
            </a:r>
            <a:r>
              <a:rPr lang="en-US" dirty="0"/>
              <a:t> Software Inc. v. Newman, 959 F.3d 1288 (11th Cir. 2020)</a:t>
            </a:r>
          </a:p>
          <a:p>
            <a:r>
              <a:rPr lang="en-US" dirty="0"/>
              <a:t>SAS Institute Inc. v. World Programming Limited, 2020 WL 6271230 (E.D. Tex. Oct. 26, 2020)</a:t>
            </a:r>
          </a:p>
        </p:txBody>
      </p:sp>
    </p:spTree>
    <p:extLst>
      <p:ext uri="{BB962C8B-B14F-4D97-AF65-F5344CB8AC3E}">
        <p14:creationId xmlns:p14="http://schemas.microsoft.com/office/powerpoint/2010/main" val="1655319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D5BC-902A-4B73-880E-C57E1322D2E5}"/>
              </a:ext>
            </a:extLst>
          </p:cNvPr>
          <p:cNvSpPr>
            <a:spLocks noGrp="1"/>
          </p:cNvSpPr>
          <p:nvPr>
            <p:ph type="title"/>
          </p:nvPr>
        </p:nvSpPr>
        <p:spPr/>
        <p:txBody>
          <a:bodyPr/>
          <a:lstStyle/>
          <a:p>
            <a:r>
              <a:rPr lang="en-US" dirty="0"/>
              <a:t>Moral Rights</a:t>
            </a:r>
          </a:p>
        </p:txBody>
      </p:sp>
      <p:sp>
        <p:nvSpPr>
          <p:cNvPr id="3" name="Content Placeholder 2">
            <a:extLst>
              <a:ext uri="{FF2B5EF4-FFF2-40B4-BE49-F238E27FC236}">
                <a16:creationId xmlns:a16="http://schemas.microsoft.com/office/drawing/2014/main" id="{52BB2135-A9EF-42A4-8F86-AE7CE5F51BDF}"/>
              </a:ext>
            </a:extLst>
          </p:cNvPr>
          <p:cNvSpPr>
            <a:spLocks noGrp="1"/>
          </p:cNvSpPr>
          <p:nvPr>
            <p:ph idx="1"/>
          </p:nvPr>
        </p:nvSpPr>
        <p:spPr/>
        <p:txBody>
          <a:bodyPr/>
          <a:lstStyle/>
          <a:p>
            <a:pPr marL="0" indent="0">
              <a:buNone/>
            </a:pPr>
            <a:r>
              <a:rPr lang="en-US" dirty="0"/>
              <a:t>Cavallaro v. SLSCO, Ltd., No. 20-cv-02157-WQH-AGS (S.D. Cal. filed Nov. 4, 2020)</a:t>
            </a:r>
          </a:p>
        </p:txBody>
      </p:sp>
      <p:pic>
        <p:nvPicPr>
          <p:cNvPr id="4" name="Picture 3" descr="A picture containing outdoor, grass, machine, front&#10;&#10;Description automatically generated">
            <a:extLst>
              <a:ext uri="{FF2B5EF4-FFF2-40B4-BE49-F238E27FC236}">
                <a16:creationId xmlns:a16="http://schemas.microsoft.com/office/drawing/2014/main" id="{576D1FFB-6DAE-47B9-BFC2-E136AB96C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3" y="3048000"/>
            <a:ext cx="9144000" cy="3377184"/>
          </a:xfrm>
          <a:prstGeom prst="rect">
            <a:avLst/>
          </a:prstGeom>
        </p:spPr>
      </p:pic>
    </p:spTree>
    <p:extLst>
      <p:ext uri="{BB962C8B-B14F-4D97-AF65-F5344CB8AC3E}">
        <p14:creationId xmlns:p14="http://schemas.microsoft.com/office/powerpoint/2010/main" val="132947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78AB-9A6D-491A-BFFB-0C5EE01EA132}"/>
              </a:ext>
            </a:extLst>
          </p:cNvPr>
          <p:cNvSpPr>
            <a:spLocks noGrp="1"/>
          </p:cNvSpPr>
          <p:nvPr>
            <p:ph type="title"/>
          </p:nvPr>
        </p:nvSpPr>
        <p:spPr/>
        <p:txBody>
          <a:bodyPr>
            <a:noAutofit/>
          </a:bodyPr>
          <a:lstStyle/>
          <a:p>
            <a:pPr marL="0" marR="0">
              <a:spcBef>
                <a:spcPts val="0"/>
              </a:spcBef>
              <a:spcAft>
                <a:spcPts val="0"/>
              </a:spcAft>
            </a:pPr>
            <a:br>
              <a:rPr lang="en-US" sz="3200" dirty="0"/>
            </a:br>
            <a:r>
              <a:rPr lang="en-US" sz="3200" dirty="0"/>
              <a:t>Sam Kerson mural, </a:t>
            </a:r>
            <a:r>
              <a:rPr lang="en-US" sz="3200" dirty="0">
                <a:effectLst/>
                <a:ea typeface="Calibri" panose="020F0502020204030204" pitchFamily="34" charset="0"/>
                <a:cs typeface="Times New Roman" panose="02020603050405020304" pitchFamily="18" charset="0"/>
              </a:rPr>
              <a:t>The Underground Railroad</a:t>
            </a:r>
            <a:br>
              <a:rPr lang="en-US" sz="3200" dirty="0">
                <a:effectLst/>
                <a:ea typeface="Calibri" panose="020F0502020204030204" pitchFamily="34" charset="0"/>
                <a:cs typeface="Times New Roman" panose="02020603050405020304" pitchFamily="18" charset="0"/>
              </a:rPr>
            </a:br>
            <a:r>
              <a:rPr lang="en-US" sz="3200" dirty="0">
                <a:effectLst/>
                <a:ea typeface="Calibri" panose="020F0502020204030204" pitchFamily="34" charset="0"/>
                <a:cs typeface="Times New Roman" panose="02020603050405020304" pitchFamily="18" charset="0"/>
              </a:rPr>
              <a:t>Vermont and the Fugitive Slave</a:t>
            </a:r>
            <a:br>
              <a:rPr lang="en-US" sz="2800" dirty="0">
                <a:effectLst/>
                <a:ea typeface="Calibri" panose="020F0502020204030204" pitchFamily="34" charset="0"/>
                <a:cs typeface="Times New Roman" panose="02020603050405020304" pitchFamily="18" charset="0"/>
              </a:rPr>
            </a:br>
            <a:endParaRPr lang="en-US" sz="2800" dirty="0"/>
          </a:p>
        </p:txBody>
      </p:sp>
      <p:sp>
        <p:nvSpPr>
          <p:cNvPr id="3" name="Content Placeholder 2">
            <a:extLst>
              <a:ext uri="{FF2B5EF4-FFF2-40B4-BE49-F238E27FC236}">
                <a16:creationId xmlns:a16="http://schemas.microsoft.com/office/drawing/2014/main" id="{FC5D186A-BDA7-4433-B3A9-D8D2C5B428D2}"/>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C13E3C49-FC5B-45B9-BB1E-26AF6D82B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966913"/>
            <a:ext cx="8572500"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278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26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2219</TotalTime>
  <Words>1675</Words>
  <Application>Microsoft Office PowerPoint</Application>
  <PresentationFormat>On-screen Show (4:3)</PresentationFormat>
  <Paragraphs>93</Paragraphs>
  <Slides>29</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Helvetica, Geneva, Swiss, SunSans-Regular</vt:lpstr>
      <vt:lpstr>Calibri</vt:lpstr>
      <vt:lpstr>Georgia</vt:lpstr>
      <vt:lpstr>Merriweather</vt:lpstr>
      <vt:lpstr>Times New Roman</vt:lpstr>
      <vt:lpstr>Verdana</vt:lpstr>
      <vt:lpstr>Office Theme</vt:lpstr>
      <vt:lpstr>Copyright Year in Review: 2020</vt:lpstr>
      <vt:lpstr>Legislation?</vt:lpstr>
      <vt:lpstr>Copyright Office</vt:lpstr>
      <vt:lpstr>Subject Matter</vt:lpstr>
      <vt:lpstr>Relativity of title</vt:lpstr>
      <vt:lpstr>Authorship</vt:lpstr>
      <vt:lpstr>Infringement</vt:lpstr>
      <vt:lpstr>Moral Rights</vt:lpstr>
      <vt:lpstr> Sam Kerson mural, The Underground Railroad Vermont and the Fugitive Slave </vt:lpstr>
      <vt:lpstr>Upcoming issue: removing permissionless art</vt:lpstr>
      <vt:lpstr>Fair Use</vt:lpstr>
      <vt:lpstr>Dueling tattoo cases</vt:lpstr>
      <vt:lpstr>Some love for educational uses?</vt:lpstr>
      <vt:lpstr>Yang v. Mic Network, Inc., 2020 WL 6562403 (S.D.N.Y. Nov. 9, 2020)</vt:lpstr>
      <vt:lpstr>Boesen v. United Sports Publications, Ltd., No. 20-cv-01552-ARR-SIL (E.D.N.Y. Nov. 2, 2020)</vt:lpstr>
      <vt:lpstr>Walsh v. Townsquare Media, Inc., 464 F.Supp.3d 570 (S.D.N.Y. 2020)</vt:lpstr>
      <vt:lpstr>Schwartzwald v. Oath Inc., No. 19-CV-9938 (RA) (S.D.N.Y. Sept. 10, 2020)</vt:lpstr>
      <vt:lpstr>Marano v. Metropolitan Museum of Art, --- F.Supp.3d ----, 2020 WL 3962009 (S.D.N.Y. 2020)</vt:lpstr>
      <vt:lpstr>Harbus v. Manhattan Institute for Policy Research, Inc. 2020 WL 1990866 (S.D.N.Y. Apr. 27, 2020)</vt:lpstr>
      <vt:lpstr>Liebowitz won a few</vt:lpstr>
      <vt:lpstr>Otto v. Hearst Communications, Inc., 2020 WL 377479 (S.D.N.Y. Jan. 23, 2020)</vt:lpstr>
      <vt:lpstr>Grant v. Trump, No. 20-cv-07103 (S.D.N.Y. filed Sept. 1, 2020)</vt:lpstr>
      <vt:lpstr>Secondary Liability</vt:lpstr>
      <vt:lpstr>512(f)</vt:lpstr>
      <vt:lpstr>17 U.S. Code § 1202.Integrity of copyright management information</vt:lpstr>
      <vt:lpstr>1202 Arrives</vt:lpstr>
      <vt:lpstr>Remedies</vt:lpstr>
      <vt:lpstr>Licensing</vt:lpstr>
      <vt:lpstr>Preemption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Aminul Islam</dc:creator>
  <cp:lastModifiedBy>r t</cp:lastModifiedBy>
  <cp:revision>55</cp:revision>
  <dcterms:created xsi:type="dcterms:W3CDTF">2013-03-02T09:57:17Z</dcterms:created>
  <dcterms:modified xsi:type="dcterms:W3CDTF">2020-12-10T04:31:33Z</dcterms:modified>
</cp:coreProperties>
</file>